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1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C0D97A-857E-4B68-8C57-98EB5543B2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4C80236C-285E-45D1-BF8D-59EE5BA137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08CD927-9BC7-4EC4-9F77-A1B4A2A8E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924D4-9438-4BCE-86F9-D74CD297F90D}" type="datetimeFigureOut">
              <a:rPr lang="uk-UA" smtClean="0"/>
              <a:t>20.02.2026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E6E2A14-BF2F-4766-8E6E-11E9A12FE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A5A438A-2192-410E-B1E4-2B465831D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48707-C3C3-4ADC-A742-F1C64EE21CA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6747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405149-8246-4957-BC8C-1A0D4307F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4ECD26D1-D05F-4AF5-83CE-86FCF8222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A8A9168-EAC9-4640-B6DE-5DD3CD078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924D4-9438-4BCE-86F9-D74CD297F90D}" type="datetimeFigureOut">
              <a:rPr lang="uk-UA" smtClean="0"/>
              <a:t>20.02.2026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DDB7D7A-95C2-4BD8-BC3C-DAB4B98B1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F6FA804-9B2C-4AD0-B874-597C73327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48707-C3C3-4ADC-A742-F1C64EE21CA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0730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8992BC50-B418-43BC-959D-1C6BE8CC2D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CFB7EAB6-AC41-41AC-8CB6-4BF5E3021E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E61D7BC-A817-4164-985C-4D67E0089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924D4-9438-4BCE-86F9-D74CD297F90D}" type="datetimeFigureOut">
              <a:rPr lang="uk-UA" smtClean="0"/>
              <a:t>20.02.2026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EDB2210-78E0-48CC-9B56-E8D961C51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00BC1B5-8EC8-44CE-A677-E3A839798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48707-C3C3-4ADC-A742-F1C64EE21CA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3166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86CBB6-2988-42C0-8890-DFF715547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E56DB77-A01B-417F-996D-A6E1B7B8F1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186D97F-3718-4453-AE0D-CC1248579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924D4-9438-4BCE-86F9-D74CD297F90D}" type="datetimeFigureOut">
              <a:rPr lang="uk-UA" smtClean="0"/>
              <a:t>20.02.2026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71C079E-F72C-4213-9300-0F10E8C63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D045709-66DC-475B-BE64-B3201BE53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48707-C3C3-4ADC-A742-F1C64EE21CA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64602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6D5804-308E-4A44-BDE6-AF34CCFDA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B48EB41-1450-4953-9B3E-F0A890E3B2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29EE712-92F5-4E71-8A3D-CEE1F65B1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924D4-9438-4BCE-86F9-D74CD297F90D}" type="datetimeFigureOut">
              <a:rPr lang="uk-UA" smtClean="0"/>
              <a:t>20.02.2026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59C2B3C-BA08-4484-8138-3DFD8D414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B82E5BD-F6A7-418E-8B7E-1D7D71CAC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48707-C3C3-4ADC-A742-F1C64EE21CA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7167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BA00F5-1466-4DE5-8C44-039AB76B0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2E37204-47FD-4795-86F1-CF81C31240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885E031-9AD3-499E-A7DE-21242DCB9A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1849526-9005-4B24-BFE2-DEECF9567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924D4-9438-4BCE-86F9-D74CD297F90D}" type="datetimeFigureOut">
              <a:rPr lang="uk-UA" smtClean="0"/>
              <a:t>20.02.2026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E306752-16B6-4655-8E05-5A707A097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6ACD753-8B7D-43F2-828C-E5D0D1367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48707-C3C3-4ADC-A742-F1C64EE21CA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61709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2DC1E8-FD7A-41CF-8F10-80DBDACD9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F616476-9D31-47C4-8D4A-6567B15AB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C8480B7-86B5-4642-9A61-E4B8FC005A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80A0ED8B-ABA3-4407-8BD9-702244E239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922A4D93-7F09-4347-A0D6-82574B6F84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EE1D206A-8BE8-457E-BA50-134BEC90E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924D4-9438-4BCE-86F9-D74CD297F90D}" type="datetimeFigureOut">
              <a:rPr lang="uk-UA" smtClean="0"/>
              <a:t>20.02.2026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1E6E6053-D5DE-42EF-AE54-BF111C9A0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08EF370A-B5CD-40FA-B205-CAA98AD64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48707-C3C3-4ADC-A742-F1C64EE21CA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32729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00F505-D278-4354-A065-4834F2F43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342438D-0EDC-4572-A78F-E3A68E4ED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924D4-9438-4BCE-86F9-D74CD297F90D}" type="datetimeFigureOut">
              <a:rPr lang="uk-UA" smtClean="0"/>
              <a:t>20.02.2026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18DDDFDB-43C4-4DF8-A219-48CEB2C51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0B52010F-C57B-4C08-9E83-A47FB22BE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48707-C3C3-4ADC-A742-F1C64EE21CA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01895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E1A35D9-4CB7-423E-9500-39488DAC8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924D4-9438-4BCE-86F9-D74CD297F90D}" type="datetimeFigureOut">
              <a:rPr lang="uk-UA" smtClean="0"/>
              <a:t>20.02.2026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5FD8517E-4192-4C6A-A66A-3C6A2D60E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51D3C546-358B-47AD-8078-E8D60E7E5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48707-C3C3-4ADC-A742-F1C64EE21CA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9016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BD7C91-3891-4E14-9D0B-9112E7ED0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93F65A8-4332-4F56-8461-08AECCCD7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88EBDE2-BE8D-4F2C-95E9-8B9DF1D07A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DCFD43B-FA60-4549-934C-E66ABB2E6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924D4-9438-4BCE-86F9-D74CD297F90D}" type="datetimeFigureOut">
              <a:rPr lang="uk-UA" smtClean="0"/>
              <a:t>20.02.2026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1ED766A-173C-496D-B048-7F7D6CE15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796F7B4-8D1A-4086-A11C-75B5296EB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48707-C3C3-4ADC-A742-F1C64EE21CA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01652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99CF7A-4B64-4A9B-9838-49C573068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CC8918F3-20FA-444B-B2EA-D7477C9F7E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E39A0B6-FA48-45BB-AFFD-5A9D48A601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FC7CD02-70D2-4AB6-A912-2E4C60E1F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924D4-9438-4BCE-86F9-D74CD297F90D}" type="datetimeFigureOut">
              <a:rPr lang="uk-UA" smtClean="0"/>
              <a:t>20.02.2026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405FF8F-D271-46C1-8EEA-62BEC294F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024AEFD-C487-4BC7-B1C6-27A5A8F2E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48707-C3C3-4ADC-A742-F1C64EE21CA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28292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DDC9B668-59F1-41B7-A2D0-E3FD40F2B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34B8999-0F3B-45BF-A3F1-35345C75C4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BC556EE-18DB-4206-A16C-4AB8AF453E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924D4-9438-4BCE-86F9-D74CD297F90D}" type="datetimeFigureOut">
              <a:rPr lang="uk-UA" smtClean="0"/>
              <a:t>20.02.2026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7C6D9D8-09FF-4D43-ADD0-26B7810B88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0E2DABA-94D1-4754-B1FD-128177D3DE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48707-C3C3-4ADC-A742-F1C64EE21CA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7032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svg"/><Relationship Id="rId39" Type="http://schemas.openxmlformats.org/officeDocument/2006/relationships/image" Target="../media/image38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42" Type="http://schemas.openxmlformats.org/officeDocument/2006/relationships/image" Target="../media/image40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9" Type="http://schemas.openxmlformats.org/officeDocument/2006/relationships/image" Target="../media/image2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svg"/><Relationship Id="rId32" Type="http://schemas.openxmlformats.org/officeDocument/2006/relationships/image" Target="../media/image31.svg"/><Relationship Id="rId37" Type="http://schemas.openxmlformats.org/officeDocument/2006/relationships/image" Target="../media/image36.svg"/><Relationship Id="rId40" Type="http://schemas.microsoft.com/office/2007/relationships/hdphoto" Target="../media/hdphoto1.wdp"/><Relationship Id="rId45" Type="http://schemas.openxmlformats.org/officeDocument/2006/relationships/image" Target="../media/image43.pn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4" Type="http://schemas.openxmlformats.org/officeDocument/2006/relationships/image" Target="../media/image42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svg"/><Relationship Id="rId43" Type="http://schemas.openxmlformats.org/officeDocument/2006/relationships/image" Target="../media/image41.png"/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12" Type="http://schemas.openxmlformats.org/officeDocument/2006/relationships/image" Target="../media/image11.svg"/><Relationship Id="rId17" Type="http://schemas.openxmlformats.org/officeDocument/2006/relationships/image" Target="../media/image16.sv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20" Type="http://schemas.openxmlformats.org/officeDocument/2006/relationships/image" Target="../media/image19.svg"/><Relationship Id="rId41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9DC64C-C0AD-41D9-A09F-DC8435FBC2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373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6862BC9-D196-44CB-96B0-4434512286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2662" y="2329806"/>
            <a:ext cx="4553931" cy="455393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22886B4-026D-452B-9D2A-93FC50D7EA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972627" y="1847963"/>
            <a:ext cx="2460358" cy="209720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4DFCFAB-31C4-45C1-A054-07BEA1F136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1824" y="1122693"/>
            <a:ext cx="1420491" cy="120711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CDA9318-9159-46A9-8F29-B43192F7B4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 rot="19415819">
            <a:off x="3862565" y="2417068"/>
            <a:ext cx="2683947" cy="100873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BF8F5E8-3000-4E5D-8B87-9BDDDF5FB0A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15740" y="1142054"/>
            <a:ext cx="1420491" cy="122540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679D28D-AB3A-C0C0-F6BF-83759B393FE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03782" y="1132364"/>
            <a:ext cx="1420491" cy="120711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DD366B9-8259-2988-8DCB-0168F2F53B4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 rot="19582751">
            <a:off x="3863828" y="2415535"/>
            <a:ext cx="2712955" cy="101190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CFA7361-3C37-9882-3FF3-91257412F9E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15739" y="1155107"/>
            <a:ext cx="1420491" cy="126807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81975D1-206D-F40D-8CE3-C117A778B3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3876555" y="1731276"/>
            <a:ext cx="2632010" cy="224352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4046B759-55CE-BE97-8B71-0586BE0E1F2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39655" y="1105000"/>
            <a:ext cx="1420491" cy="122819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7F3ABB5-08A6-AE33-D272-A041F59271B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 rot="19472679">
            <a:off x="3840051" y="2372582"/>
            <a:ext cx="2683357" cy="1011906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1AFFBDD-C9AF-CCA9-40A7-0DE70423C97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339655" y="1088383"/>
            <a:ext cx="1432684" cy="134733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C0C7434-6360-3D89-D96D-C4730F97CEB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/>
        </p:blipFill>
        <p:spPr>
          <a:xfrm rot="19671663">
            <a:off x="3847970" y="2320568"/>
            <a:ext cx="2712955" cy="1011906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E054940-F940-6FBE-2868-8648C840BE2A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/>
        </p:blipFill>
        <p:spPr>
          <a:xfrm>
            <a:off x="6349032" y="1089619"/>
            <a:ext cx="1369262" cy="1207113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86A12E3A-735C-AABD-2261-78C69B6B7CB8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/>
        </p:blipFill>
        <p:spPr>
          <a:xfrm>
            <a:off x="6314642" y="970894"/>
            <a:ext cx="1450974" cy="1396562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F61B5003-4250-5969-4E11-C40098A39588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/>
        </p:blipFill>
        <p:spPr>
          <a:xfrm rot="19769338">
            <a:off x="3863492" y="2309901"/>
            <a:ext cx="2803568" cy="1012902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D62B6E30-DB69-816F-256F-308F47B4D869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6336665" y="1119890"/>
            <a:ext cx="1420491" cy="121930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D2F5F0D6-6CAD-2E30-2910-27B63F14A04F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/>
        </p:blipFill>
        <p:spPr>
          <a:xfrm rot="19613025">
            <a:off x="3989333" y="2432043"/>
            <a:ext cx="2584928" cy="964153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F3E62243-CC25-5BB9-AEFA-E9D96A02A356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6364626" y="1111783"/>
            <a:ext cx="1420491" cy="1207113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54336E5B-EA58-65C8-7BBF-3F77C6F9AF55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rcRect/>
          <a:stretch/>
        </p:blipFill>
        <p:spPr>
          <a:xfrm rot="19758197">
            <a:off x="4035098" y="2392750"/>
            <a:ext cx="2584928" cy="964153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5EF6E690-C019-D545-03E0-FD2E4BF3AF16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6396568" y="1108557"/>
            <a:ext cx="1420491" cy="1243692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98C6E85D-7620-E81A-46F4-05160EDA1BA6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rcRect/>
          <a:stretch/>
        </p:blipFill>
        <p:spPr>
          <a:xfrm>
            <a:off x="6440706" y="1065837"/>
            <a:ext cx="1339278" cy="1207113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0450902A-BD79-C545-8BF7-38061997BAFD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rcRect/>
          <a:stretch/>
        </p:blipFill>
        <p:spPr>
          <a:xfrm rot="19529447">
            <a:off x="3999142" y="2348293"/>
            <a:ext cx="2554445" cy="952783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668C664A-E7C3-DEEF-6057-3F90DFDE5FF5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6329020" y="996999"/>
            <a:ext cx="1420491" cy="126198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62E9456-1FAF-CE12-2691-BC78119339A3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BEBA8EAE-BF5A-486C-A8C5-ECC9F3942E4B}">
                <a14:imgProps xmlns:a14="http://schemas.microsoft.com/office/drawing/2010/main">
                  <a14:imgLayer r:embed="rId40">
                    <a14:imgEffect>
                      <a14:backgroundRemoval t="3283" b="95707" l="9804" r="89916">
                        <a14:foregroundMark x1="62185" y1="19444" x2="62185" y2="19444"/>
                        <a14:foregroundMark x1="66667" y1="13384" x2="66667" y2="13384"/>
                        <a14:foregroundMark x1="70308" y1="9091" x2="70308" y2="9091"/>
                        <a14:foregroundMark x1="70308" y1="7323" x2="70308" y2="7323"/>
                        <a14:foregroundMark x1="70028" y1="3535" x2="70028" y2="3535"/>
                        <a14:foregroundMark x1="59104" y1="48232" x2="59104" y2="48232"/>
                        <a14:foregroundMark x1="59664" y1="51515" x2="59664" y2="51515"/>
                        <a14:foregroundMark x1="72269" y1="89899" x2="72269" y2="89899"/>
                        <a14:foregroundMark x1="71709" y1="94697" x2="71709" y2="94697"/>
                        <a14:foregroundMark x1="34174" y1="95707" x2="34174" y2="957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948" y="3831325"/>
            <a:ext cx="2321792" cy="257543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EB61CD0-45BB-7D0F-5989-592CF6E9139C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188718" y="87635"/>
            <a:ext cx="771249" cy="85346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4E2F99B-D816-6B11-016E-02E6A2DF35A6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59860" y="784262"/>
            <a:ext cx="4960538" cy="514016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0572C78-ACA9-AD5C-5035-009423331820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 rot="19679163">
            <a:off x="3798237" y="2319591"/>
            <a:ext cx="2828789" cy="1066892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FE6AAD70-D0A3-3187-EEA5-940C812E3459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3656152" y="1633543"/>
            <a:ext cx="2969009" cy="2414225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7EC66AE9-7461-98A1-E621-E635F5226F6B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3750945" y="1640938"/>
            <a:ext cx="2969009" cy="241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808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>
                      <p:stCondLst>
                        <p:cond delay="indefinite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3" fill="hold">
                      <p:stCondLst>
                        <p:cond delay="indefinite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7" fill="hold">
                      <p:stCondLst>
                        <p:cond delay="indefinite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2" fill="hold">
                      <p:stCondLst>
                        <p:cond delay="indefinite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7" fill="hold">
                      <p:stCondLst>
                        <p:cond delay="indefinite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7" fill="hold">
                      <p:stCondLst>
                        <p:cond delay="indefinite"/>
                      </p:stCondLst>
                      <p:childTnLst>
                        <p:par>
                          <p:cTn id="408" fill="hold">
                            <p:stCondLst>
                              <p:cond delay="0"/>
                            </p:stCondLst>
                            <p:childTnLst>
                              <p:par>
                                <p:cTn id="4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1" fill="hold">
                      <p:stCondLst>
                        <p:cond delay="indefinite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6" fill="hold">
                      <p:stCondLst>
                        <p:cond delay="indefinite"/>
                      </p:stCondLst>
                      <p:childTnLst>
                        <p:par>
                          <p:cTn id="417" fill="hold">
                            <p:stCondLst>
                              <p:cond delay="0"/>
                            </p:stCondLst>
                            <p:childTnLst>
                              <p:par>
                                <p:cTn id="4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1" fill="hold">
                      <p:stCondLst>
                        <p:cond delay="indefinite"/>
                      </p:stCondLst>
                      <p:childTnLst>
                        <p:par>
                          <p:cTn id="442" fill="hold">
                            <p:stCondLst>
                              <p:cond delay="0"/>
                            </p:stCondLst>
                            <p:childTnLst>
                              <p:par>
                                <p:cTn id="4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6" fill="hold">
                      <p:stCondLst>
                        <p:cond delay="0"/>
                      </p:stCondLst>
                      <p:childTnLst>
                        <p:par>
                          <p:cTn id="447" fill="hold">
                            <p:stCondLst>
                              <p:cond delay="0"/>
                            </p:stCondLst>
                            <p:childTnLst>
                              <p:par>
                                <p:cTn id="4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C64E76B3-AFA9-4AD8-AFA4-19FCC28F0238}"/>
</file>

<file path=customXml/itemProps2.xml><?xml version="1.0" encoding="utf-8"?>
<ds:datastoreItem xmlns:ds="http://schemas.openxmlformats.org/officeDocument/2006/customXml" ds:itemID="{183787C8-83E1-4520-85DA-E0C9DAE19D4C}"/>
</file>

<file path=customXml/itemProps3.xml><?xml version="1.0" encoding="utf-8"?>
<ds:datastoreItem xmlns:ds="http://schemas.openxmlformats.org/officeDocument/2006/customXml" ds:itemID="{B423D6D0-FB77-44AD-9107-D04097A32DBF}"/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Юлія Миколюк</dc:creator>
  <cp:lastModifiedBy>Андрій Миколюк</cp:lastModifiedBy>
  <cp:revision>13</cp:revision>
  <dcterms:created xsi:type="dcterms:W3CDTF">2026-02-13T07:54:20Z</dcterms:created>
  <dcterms:modified xsi:type="dcterms:W3CDTF">2026-02-20T10:10:07Z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