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61532-D3B8-499E-93DC-FBC98E7E7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31BC8F9-88FF-4F66-BBE2-350AE9430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982D8EB-B10F-4E50-A487-FDA0E39D2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CFC4-476C-4850-8C90-C47B55DE876F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B9FFFF-AB22-47CF-88A9-9DC092566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1F1887-C2F0-489E-8834-5BB3EB4AB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A5A7-C5B6-4648-A708-55F553CE669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3862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E554A-FCF6-4CF1-823A-242E2C7D1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207142E-EF42-4491-8741-3E54A46E8A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AA26CD5-8539-41BB-A9DA-F4B334B65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CFC4-476C-4850-8C90-C47B55DE876F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C87E34C-9ABD-4B17-8DDE-567F07FB7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7B75C4-F346-498D-B93C-088D486AF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A5A7-C5B6-4648-A708-55F553CE669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824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F453532-DC20-4889-94D7-28985BC54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B898010-F09D-44A5-9EB5-CAA4B2CBC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D31F88A-C70F-4823-82FB-673B5005A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CFC4-476C-4850-8C90-C47B55DE876F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28B412E-5B5E-4E9B-AFE4-AE685CD48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476CD4E-7012-4FB8-AC2F-B23735689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A5A7-C5B6-4648-A708-55F553CE669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1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60933-8D04-4D29-AFB8-7F24C2489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545DA43-B59F-4AA7-A112-CCF8A8C81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C077BB8-B17B-4984-9745-E1806C237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CFC4-476C-4850-8C90-C47B55DE876F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C7085CB-9656-478A-85EF-CEE3EACDF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65AB4-6AB9-450E-B00C-606ED31E4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A5A7-C5B6-4648-A708-55F553CE669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93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C863A5-9B3D-4261-B74D-8043E4C26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B4E775D-C114-401D-ACFC-E74F21123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B165CC6-CA61-4929-A604-93EDDEAFE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CFC4-476C-4850-8C90-C47B55DE876F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8D70EDA-D983-42B4-8912-5528AAFA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B90AA79-5B24-496A-89F9-EB567B5F6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A5A7-C5B6-4648-A708-55F553CE669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470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58471-E05A-43B6-8DA5-C922D0569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0331F51-8FD2-4ADD-9CAE-A6BBE4444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766B941-6FFB-442D-882F-7DD5A8C39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DE4157-2A8D-4F28-A64E-3E2A13872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CFC4-476C-4850-8C90-C47B55DE876F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E9F733B-2D61-450E-81CD-CE11C7726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0179088-EABE-4AC9-B509-C9432090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A5A7-C5B6-4648-A708-55F553CE669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336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3D9BD0-565F-41EF-8027-8351FB856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085F9FA-2289-4025-957C-3C764FC78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4631DB0-810E-4D18-B593-E6B03C57C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2977C70-EB8B-4898-BA27-FD7EAECC2E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ACFD116-4080-474E-889B-06EF7372A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7CDA5A2-A76C-4C34-A170-55513B70A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CFC4-476C-4850-8C90-C47B55DE876F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2FE31DD-0F57-4712-9E4B-20B80D37A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10904A4-CFB8-4F81-B6CA-15548B45E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A5A7-C5B6-4648-A708-55F553CE669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598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D7A33-3545-4C63-92EC-B2D22DFFE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C7518ED-52E8-4E90-A59B-147856EC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CFC4-476C-4850-8C90-C47B55DE876F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3109D1C-004F-47AB-A365-7AB84A5B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CB9857B-2F01-415C-BE72-FE6AB7C5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A5A7-C5B6-4648-A708-55F553CE669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237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780409B-0BB1-4BC0-AFD5-1BC2EB0FD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CFC4-476C-4850-8C90-C47B55DE876F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F04254F-0875-4C21-A572-96E2D2D5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6DFE617-99BC-43E2-89CA-60726D43E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A5A7-C5B6-4648-A708-55F553CE669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1921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82899-FA7E-4C2A-ABDC-86A15E63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D1FDAC-8AB6-4367-9A21-046D518D5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4B09FD7-517E-421B-9F1C-74549161F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157AB21-C7BE-4CAD-90B3-6CCDF15C8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CFC4-476C-4850-8C90-C47B55DE876F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98BE0B7-246C-4FD5-A05C-D50905B44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C8542B7-22C1-4CAF-B746-04806C6F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A5A7-C5B6-4648-A708-55F553CE669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275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CDDBC-FA3B-48C9-8DCC-51849E108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8FB5118-3EDD-49DD-B6F4-DE0F66675D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03CCCFD-9444-4C43-88BE-2AE70A9D8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AAE7BDF-844F-4308-87E9-D9972D23C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CFC4-476C-4850-8C90-C47B55DE876F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DC17DA1-CDB3-472A-9903-5B6AD30F5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03E5646-9947-4D6F-B234-AB885D72E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2A5A7-C5B6-4648-A708-55F553CE669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231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ACA2601-BCAD-4A14-89D8-FF0024D6E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C35CCEC-E0D6-4286-B28F-B831774FB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19C8463-8700-4FFD-BC32-F3CA51E16C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4CFC4-476C-4850-8C90-C47B55DE876F}" type="datetimeFigureOut">
              <a:rPr lang="uk-UA" smtClean="0"/>
              <a:t>20.02.2026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3B49707-BEFF-4004-94A7-304436B089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272378-8FA5-4F2A-9CB1-E72B59BBC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2A5A7-C5B6-4648-A708-55F553CE669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975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hdphoto" Target="../media/hdphoto1.wdp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FFF1AD-97CD-4C5E-8D6A-54004ABC5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54"/>
            <a:ext cx="12192000" cy="68642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BD4DC4-2629-421F-879D-A0E0F0DF3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508" y="1683335"/>
            <a:ext cx="4557859" cy="45578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697BDD-B9DE-4914-BE15-79A90AA966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19" y="3199208"/>
            <a:ext cx="3694686" cy="301127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A8006F6-BDDF-42D0-860F-14FC2C6FB95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1927458" y="3590324"/>
            <a:ext cx="2863493" cy="126920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0CB2101-E38A-47F1-9813-85848569137F}"/>
              </a:ext>
            </a:extLst>
          </p:cNvPr>
          <p:cNvSpPr txBox="1"/>
          <p:nvPr/>
        </p:nvSpPr>
        <p:spPr>
          <a:xfrm>
            <a:off x="1862672" y="3908627"/>
            <a:ext cx="30091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ВО-ВО-ВО</a:t>
            </a:r>
            <a:endParaRPr kumimoji="0" lang="uk-U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799F879-0F69-4582-8245-C589B3F8F0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20" y="3789603"/>
            <a:ext cx="1870637" cy="187063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12EABF6-EFD8-4614-9BC1-74B463C8F090}"/>
              </a:ext>
            </a:extLst>
          </p:cNvPr>
          <p:cNvSpPr txBox="1"/>
          <p:nvPr/>
        </p:nvSpPr>
        <p:spPr>
          <a:xfrm>
            <a:off x="1783102" y="3897024"/>
            <a:ext cx="3286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ВУ-ВУ-ВУ</a:t>
            </a:r>
            <a:endParaRPr kumimoji="0" lang="uk-U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8E4E67-6943-467B-8EDF-58ED7B8398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3404" y="3709386"/>
            <a:ext cx="2308150" cy="23081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977935-3A27-4484-F481-1F44B4D5E6B0}"/>
              </a:ext>
            </a:extLst>
          </p:cNvPr>
          <p:cNvSpPr txBox="1"/>
          <p:nvPr/>
        </p:nvSpPr>
        <p:spPr>
          <a:xfrm>
            <a:off x="2004310" y="3902162"/>
            <a:ext cx="3120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ВІ-ВІ-ВІ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5B26EB6-5314-42ED-8BCC-2B267A8FB8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77" y="3679337"/>
            <a:ext cx="2091170" cy="20911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BD0FA7-6555-B648-448F-BB62128BCCFE}"/>
              </a:ext>
            </a:extLst>
          </p:cNvPr>
          <p:cNvSpPr txBox="1"/>
          <p:nvPr/>
        </p:nvSpPr>
        <p:spPr>
          <a:xfrm>
            <a:off x="2150925" y="3897024"/>
            <a:ext cx="2326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ВІ-ВІ-ВІ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2874C21-C91E-467A-BE40-B9443182B8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3819" y="3789603"/>
            <a:ext cx="2203285" cy="22032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647ECE-625D-0308-ADE3-51604E4306B8}"/>
              </a:ext>
            </a:extLst>
          </p:cNvPr>
          <p:cNvSpPr txBox="1"/>
          <p:nvPr/>
        </p:nvSpPr>
        <p:spPr>
          <a:xfrm>
            <a:off x="1874357" y="3852039"/>
            <a:ext cx="2922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ВА-ВА-ВА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6EDC11D-4FAE-496B-996D-8615048796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672" y="4149362"/>
            <a:ext cx="2091170" cy="20911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036133-17B6-C144-418E-904AAE0CFA7F}"/>
              </a:ext>
            </a:extLst>
          </p:cNvPr>
          <p:cNvSpPr txBox="1"/>
          <p:nvPr/>
        </p:nvSpPr>
        <p:spPr>
          <a:xfrm>
            <a:off x="1877009" y="3886748"/>
            <a:ext cx="3098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ВІ-ВІ-ВІ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AC50AC-03D0-4C4D-B31D-41BBC2F895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453" y="3764955"/>
            <a:ext cx="2789832" cy="27898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3D6325-8D12-FDC5-F0B7-9D4B106E9DB5}"/>
              </a:ext>
            </a:extLst>
          </p:cNvPr>
          <p:cNvSpPr txBox="1"/>
          <p:nvPr/>
        </p:nvSpPr>
        <p:spPr>
          <a:xfrm>
            <a:off x="1803287" y="3897024"/>
            <a:ext cx="3167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ВИ-ВИ-ВИ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DC8DB36-A5AE-484B-92FE-803DC3D831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467" y="3703869"/>
            <a:ext cx="2601975" cy="26019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05E450D-86AF-35E5-125E-934F3C8D7E66}"/>
              </a:ext>
            </a:extLst>
          </p:cNvPr>
          <p:cNvSpPr txBox="1"/>
          <p:nvPr/>
        </p:nvSpPr>
        <p:spPr>
          <a:xfrm>
            <a:off x="1633093" y="3907300"/>
            <a:ext cx="3520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ВА-ВА-ВА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413A524-241F-4520-ADBF-F1FBDC0C149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7695" y="4118217"/>
            <a:ext cx="2071471" cy="20714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53A1264-5D36-FBE0-F4DC-2F0217E4EAA4}"/>
              </a:ext>
            </a:extLst>
          </p:cNvPr>
          <p:cNvSpPr txBox="1"/>
          <p:nvPr/>
        </p:nvSpPr>
        <p:spPr>
          <a:xfrm>
            <a:off x="5640456" y="311094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29C2EC-B44F-62A6-3761-C2AAEDDDAB9A}"/>
              </a:ext>
            </a:extLst>
          </p:cNvPr>
          <p:cNvSpPr txBox="1"/>
          <p:nvPr/>
        </p:nvSpPr>
        <p:spPr>
          <a:xfrm>
            <a:off x="1670723" y="3907300"/>
            <a:ext cx="342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ВО-ВО-ВО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B44948A-AD10-4D3A-9FFF-38B0EA364D0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9516" y="4241907"/>
            <a:ext cx="1906080" cy="19060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AB97EE8-0343-4739-9865-D75D5C95EB61}"/>
              </a:ext>
            </a:extLst>
          </p:cNvPr>
          <p:cNvSpPr txBox="1"/>
          <p:nvPr/>
        </p:nvSpPr>
        <p:spPr>
          <a:xfrm>
            <a:off x="1698399" y="3876356"/>
            <a:ext cx="3339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ВІ-ВІ-ВІ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140C451-1DC1-45BE-ACDE-C0276CBB1E0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5220" y="4227801"/>
            <a:ext cx="2230087" cy="223008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46DF402-CA3C-F088-43A4-D5F3B48CAD2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417" b="86905" l="16986" r="82466">
                        <a14:foregroundMark x1="50959" y1="14881" x2="50959" y2="14881"/>
                        <a14:foregroundMark x1="50685" y1="10417" x2="50685" y2="10417"/>
                        <a14:foregroundMark x1="29315" y1="27083" x2="29315" y2="27083"/>
                        <a14:foregroundMark x1="20548" y1="24702" x2="20548" y2="24702"/>
                        <a14:foregroundMark x1="18082" y1="34226" x2="18082" y2="34226"/>
                        <a14:foregroundMark x1="53151" y1="84226" x2="53151" y2="84226"/>
                        <a14:foregroundMark x1="53425" y1="87202" x2="53425" y2="87202"/>
                        <a14:foregroundMark x1="17260" y1="34226" x2="17260" y2="34226"/>
                        <a14:foregroundMark x1="78356" y1="35417" x2="78356" y2="35417"/>
                        <a14:foregroundMark x1="82466" y1="36607" x2="82466" y2="36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28" t="8612" r="15937" b="8074"/>
          <a:stretch>
            <a:fillRect/>
          </a:stretch>
        </p:blipFill>
        <p:spPr>
          <a:xfrm>
            <a:off x="157556" y="228479"/>
            <a:ext cx="639778" cy="70463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123354F-A32F-FBD7-BD55-C4BEE8CB1F6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89694" y1="42339" x2="89694" y2="42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02026" y="502527"/>
            <a:ext cx="4204742" cy="43570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5B293B-B34C-4173-B2B4-EC017A23E66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812149" y="4025348"/>
            <a:ext cx="2176461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2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0.35299 -0.0402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35078 -0.0692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34739 -0.0805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70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3461 -0.08194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5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1944 L 0.34466 -0.1347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40" y="-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4 -0.02129 L 0.35156 -0.12453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4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232 L 0.33932 -0.11713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4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0.34492 -0.14028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5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2 0.00324 L 0.34466 -0.1456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 0.0081 L 0.35039 -0.14792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5" grpId="0"/>
      <p:bldP spid="35" grpId="1"/>
      <p:bldP spid="2" grpId="0"/>
      <p:bldP spid="2" grpId="1"/>
      <p:bldP spid="4" grpId="0"/>
      <p:bldP spid="4" grpId="1"/>
      <p:bldP spid="6" grpId="0"/>
      <p:bldP spid="6" grpId="1"/>
      <p:bldP spid="10" grpId="0"/>
      <p:bldP spid="10" grpId="1"/>
      <p:bldP spid="14" grpId="0"/>
      <p:bldP spid="14" grpId="1"/>
      <p:bldP spid="16" grpId="0"/>
      <p:bldP spid="16" grpId="1"/>
      <p:bldP spid="20" grpId="0"/>
      <p:bldP spid="20" grpId="1"/>
      <p:bldP spid="22" grpId="0"/>
      <p:bldP spid="22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D71B2C3-8220-498D-B56E-79E6B1970C01}"/>
</file>

<file path=customXml/itemProps2.xml><?xml version="1.0" encoding="utf-8"?>
<ds:datastoreItem xmlns:ds="http://schemas.openxmlformats.org/officeDocument/2006/customXml" ds:itemID="{53AC9092-CE9A-4087-B898-3E48EE9D99F2}"/>
</file>

<file path=customXml/itemProps3.xml><?xml version="1.0" encoding="utf-8"?>
<ds:datastoreItem xmlns:ds="http://schemas.openxmlformats.org/officeDocument/2006/customXml" ds:itemID="{6769F38A-3DCD-4614-9CD9-5B5284D522E6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10</Words>
  <Application>Microsoft Office PowerPoint</Application>
  <PresentationFormat>Широкий екран</PresentationFormat>
  <Paragraphs>10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Юлія Миколюк</dc:creator>
  <cp:lastModifiedBy>Андрій Миколюк</cp:lastModifiedBy>
  <cp:revision>6</cp:revision>
  <dcterms:created xsi:type="dcterms:W3CDTF">2026-02-20T06:40:03Z</dcterms:created>
  <dcterms:modified xsi:type="dcterms:W3CDTF">2026-02-20T07:52:08Z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