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F0D4-DBED-DAA2-8F06-9D8C1A87D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065F1-9691-1A8B-62CB-BFDF20A9D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3CABF-F5E2-B692-D1CC-EA0EBB86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B20C6-519D-F05C-C733-5761566D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64FF8-DB40-79BE-6E2D-44572CEF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70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E53CB-E4ED-4433-3155-6B7A66B5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4FCBB-A206-C77B-017B-DF2AAF6D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8F59-D522-E89F-C372-BF465F9F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C66C8-28DF-56B4-EAEE-E2FC526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18BB9-AE5B-9E48-5057-D7E63339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9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848141-EFFC-9E3A-D6D3-8762E976A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F41CF-D0F6-85E7-95D1-81F73B85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30790-B463-ECA2-E910-BCE6BB31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628E5-1153-98A6-2EAA-27E9D899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13F74-674C-74A2-29D0-B9541718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E0A16-4A55-0788-C4E0-84314718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D34CB-A205-3FD7-E88A-EC60461A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AC10-E723-DD18-4BF2-B71DE39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10E89-620C-018F-F3A1-AD029B2B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57DFE-7514-5E7F-1F46-6864D6B9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8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4F8AC-F26D-8C9F-CD6E-250B4DED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05451-A95D-71D2-8E74-17E9BC69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20D9E-17EC-EC0F-7939-32CEF328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361DC-E042-8994-17C9-B1B43EBF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DE8CE-040C-C143-149F-B3B46E12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3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5797-52B1-36CF-3FEF-06B03D1A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3414A-42F3-3D1A-7B1A-B0108B53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E807AA-154B-3E3F-811F-CC73D981E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428DE-C9C5-DB10-DCE0-37D8A5E3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A7C99-A25A-A694-E4EF-CDA667D5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EEC35-4FB7-2D38-69CB-B55933C7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96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3DBC-20E0-DE9D-6410-6474B76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A6822-C45B-D9E9-8BC8-0B40919F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10BB2F-5D42-8895-F076-E4DC0BF33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C553BD-5C43-30F3-3FBF-A2FB77F1D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A8252-0CCE-9AAA-D302-5038CEC8F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302AEB-0A6E-D152-D0CA-FA9CD3B3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9AB7F0-E1EA-E554-EA27-D6A27F96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844EDD-6C00-87E9-20C8-B87AEDEE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80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68CB-5EF4-4889-D96D-6B4BC1BF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69A387-0C8B-157A-7AFE-51490786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EDD36A-FDB6-C19B-2F84-61FE502E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C8DC3D-E44C-3C3F-DB16-1C7C740F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97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86ABC4-860F-0C5A-C35A-C0D9DA79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4357EA-3B07-A8C0-89B8-DDFDC2CB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3D33D1-A9CE-1B00-DF10-810A4952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91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B65B-DB3C-5F5C-DC7A-6B50C5CC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4946F-300B-8AD7-7002-6E8DDAA4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7BB39-345D-BF09-47E5-03CEBFF8B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2D138-B3D0-2029-9F14-CFACCE41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A4C60-FBEC-4247-051F-13C95089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54789-CDF0-6418-E88D-8AEA6BAE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85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3642-C26B-16ED-9629-A20BED76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E07885-1DC4-BE76-5E97-08806B67B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BBDEE-E7D9-D175-6011-CC1363AC0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7AE9D-DF44-4540-B01B-23E24B35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57BA9-EAD1-C74C-0581-8385ED5A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846F40-00D5-0721-79B9-C17972F2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7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80E52-4EA4-DF86-7F9B-CE4A6E40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7222B5-9350-E14D-F048-E1F572625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010C3-4557-45FC-2F44-8A8FFE17C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39FA-4555-47DC-BCE2-4DF0DA734124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373360-F793-7437-E047-133F2E3E8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6B3B8-BA52-BBA5-061F-43C045C82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CA55-B9D7-487E-8479-AFF693F828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6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DDBD32-D327-C5A2-5961-1E86D8CB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2" name="Прямоугольник: скругленные углы 6">
            <a:extLst>
              <a:ext uri="{FF2B5EF4-FFF2-40B4-BE49-F238E27FC236}">
                <a16:creationId xmlns:a16="http://schemas.microsoft.com/office/drawing/2014/main" id="{4F78DF34-40F3-5CB0-D3C7-EDCB0F8DD6CA}"/>
              </a:ext>
            </a:extLst>
          </p:cNvPr>
          <p:cNvSpPr/>
          <p:nvPr/>
        </p:nvSpPr>
        <p:spPr>
          <a:xfrm>
            <a:off x="2546554" y="1039656"/>
            <a:ext cx="7371735" cy="529958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98A70-0274-60EA-4331-4AB0DB077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81" y="3690049"/>
            <a:ext cx="2649194" cy="2649194"/>
          </a:xfrm>
          <a:prstGeom prst="rect">
            <a:avLst/>
          </a:prstGeom>
        </p:spPr>
      </p:pic>
      <p:pic>
        <p:nvPicPr>
          <p:cNvPr id="4" name="Объект 14">
            <a:extLst>
              <a:ext uri="{FF2B5EF4-FFF2-40B4-BE49-F238E27FC236}">
                <a16:creationId xmlns:a16="http://schemas.microsoft.com/office/drawing/2014/main" id="{27AE14E2-2F9A-64F9-5F1E-6740B9A69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47572"/>
            <a:ext cx="1130919" cy="102666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787DF-2E0A-6E17-74CF-85C686812B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66" y="654427"/>
            <a:ext cx="4957439" cy="49574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2A3892-93AE-66FF-609D-6B49F40FB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87" y="2571330"/>
            <a:ext cx="1684956" cy="2443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ECD0C-7FF1-7D83-52B3-18E164C2AF19}"/>
              </a:ext>
            </a:extLst>
          </p:cNvPr>
          <p:cNvSpPr txBox="1"/>
          <p:nvPr/>
        </p:nvSpPr>
        <p:spPr>
          <a:xfrm>
            <a:off x="3270417" y="5465066"/>
            <a:ext cx="605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Собака б</a:t>
            </a:r>
            <a:r>
              <a:rPr lang="ru-RU" sz="3200" dirty="0" err="1"/>
              <a:t>егает</a:t>
            </a:r>
            <a:r>
              <a:rPr lang="ru-RU" sz="3200" dirty="0"/>
              <a:t> по улице</a:t>
            </a:r>
            <a:endParaRPr lang="uk-UA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69BA0-0591-F278-C1AB-B315CEB79D95}"/>
              </a:ext>
            </a:extLst>
          </p:cNvPr>
          <p:cNvSpPr txBox="1"/>
          <p:nvPr/>
        </p:nvSpPr>
        <p:spPr>
          <a:xfrm>
            <a:off x="3192647" y="5455709"/>
            <a:ext cx="605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Собака </a:t>
            </a:r>
            <a:r>
              <a:rPr lang="uk-UA" sz="3200" dirty="0" err="1"/>
              <a:t>бегает</a:t>
            </a:r>
            <a:r>
              <a:rPr lang="uk-UA" sz="3200" dirty="0"/>
              <a:t> по лесу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19FFDA23-671D-F543-FE62-EAAFE994C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05" y="2353381"/>
            <a:ext cx="3464963" cy="34649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12B555-F260-8CE2-9074-87E74FF1F1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49">
            <a:off x="4218112" y="1256198"/>
            <a:ext cx="2687210" cy="2687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DD8C2F-8485-00E0-83F4-747F855D3482}"/>
              </a:ext>
            </a:extLst>
          </p:cNvPr>
          <p:cNvSpPr txBox="1"/>
          <p:nvPr/>
        </p:nvSpPr>
        <p:spPr>
          <a:xfrm>
            <a:off x="3160823" y="5457623"/>
            <a:ext cx="6223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На мосту </a:t>
            </a:r>
            <a:r>
              <a:rPr lang="uk-UA" sz="3200" dirty="0" err="1"/>
              <a:t>стоит</a:t>
            </a:r>
            <a:r>
              <a:rPr lang="uk-UA" sz="3200" dirty="0"/>
              <a:t> тролейбус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3046D-CF63-AB15-B1A4-F17BECA07450}"/>
              </a:ext>
            </a:extLst>
          </p:cNvPr>
          <p:cNvSpPr txBox="1"/>
          <p:nvPr/>
        </p:nvSpPr>
        <p:spPr>
          <a:xfrm>
            <a:off x="3186295" y="5435947"/>
            <a:ext cx="6223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На мосту </a:t>
            </a:r>
            <a:r>
              <a:rPr lang="uk-UA" sz="3200" dirty="0" err="1"/>
              <a:t>стоит</a:t>
            </a:r>
            <a:r>
              <a:rPr lang="uk-UA" sz="3200" dirty="0"/>
              <a:t> автобус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9FE06E-9EA9-C6A6-9815-9EB52D2D7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3" y="1605342"/>
            <a:ext cx="2084107" cy="20841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F38BC8-30A8-36E9-C174-0AB69715EB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28" y="1513873"/>
            <a:ext cx="3891930" cy="38919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9E0430-A936-5A87-A93D-790FFD5BA0AD}"/>
              </a:ext>
            </a:extLst>
          </p:cNvPr>
          <p:cNvSpPr txBox="1"/>
          <p:nvPr/>
        </p:nvSpPr>
        <p:spPr>
          <a:xfrm>
            <a:off x="2463623" y="5455708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Сова </a:t>
            </a:r>
            <a:r>
              <a:rPr lang="uk-UA" sz="3200" dirty="0" err="1"/>
              <a:t>сидит</a:t>
            </a:r>
            <a:r>
              <a:rPr lang="uk-UA" sz="3200" dirty="0"/>
              <a:t> </a:t>
            </a:r>
            <a:r>
              <a:rPr lang="uk-UA" sz="3200" dirty="0" err="1"/>
              <a:t>под</a:t>
            </a:r>
            <a:r>
              <a:rPr lang="uk-UA" sz="3200" dirty="0"/>
              <a:t> </a:t>
            </a:r>
            <a:r>
              <a:rPr lang="uk-UA" sz="3200" dirty="0" err="1"/>
              <a:t>креслом</a:t>
            </a:r>
            <a:endParaRPr lang="uk-UA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41975-56DB-4D6E-76B9-6E0C9CE5E405}"/>
              </a:ext>
            </a:extLst>
          </p:cNvPr>
          <p:cNvSpPr txBox="1"/>
          <p:nvPr/>
        </p:nvSpPr>
        <p:spPr>
          <a:xfrm>
            <a:off x="2438151" y="5445703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Сова </a:t>
            </a:r>
            <a:r>
              <a:rPr lang="uk-UA" sz="3200" dirty="0" err="1"/>
              <a:t>сидит</a:t>
            </a:r>
            <a:r>
              <a:rPr lang="uk-UA" sz="3200" dirty="0"/>
              <a:t> на </a:t>
            </a:r>
            <a:r>
              <a:rPr lang="uk-UA" sz="3200" dirty="0" err="1"/>
              <a:t>кресле</a:t>
            </a:r>
            <a:endParaRPr lang="uk-UA" sz="3200" dirty="0"/>
          </a:p>
        </p:txBody>
      </p:sp>
      <p:pic>
        <p:nvPicPr>
          <p:cNvPr id="20" name="Объект 4">
            <a:extLst>
              <a:ext uri="{FF2B5EF4-FFF2-40B4-BE49-F238E27FC236}">
                <a16:creationId xmlns:a16="http://schemas.microsoft.com/office/drawing/2014/main" id="{65CB5F2A-BD50-8EDB-6A9B-47B463499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16" y="2133245"/>
            <a:ext cx="4730276" cy="3547707"/>
          </a:xfrm>
          <a:prstGeom prst="rect">
            <a:avLst/>
          </a:prstGeom>
        </p:spPr>
      </p:pic>
      <p:pic>
        <p:nvPicPr>
          <p:cNvPr id="21" name="Объект 7">
            <a:extLst>
              <a:ext uri="{FF2B5EF4-FFF2-40B4-BE49-F238E27FC236}">
                <a16:creationId xmlns:a16="http://schemas.microsoft.com/office/drawing/2014/main" id="{B5147F81-B5BA-7418-989A-499763F150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07" y="1847185"/>
            <a:ext cx="1522118" cy="15221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51640A-C492-7CEC-5C57-3FCB9ADAFB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611">
            <a:off x="5714000" y="1377189"/>
            <a:ext cx="1839131" cy="18391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0F31F0-93D3-BED3-CB21-7A998E147CF2}"/>
              </a:ext>
            </a:extLst>
          </p:cNvPr>
          <p:cNvSpPr txBox="1"/>
          <p:nvPr/>
        </p:nvSpPr>
        <p:spPr>
          <a:xfrm>
            <a:off x="2450887" y="5452208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На столе </a:t>
            </a:r>
            <a:r>
              <a:rPr lang="uk-UA" sz="3200" dirty="0" err="1"/>
              <a:t>стоят</a:t>
            </a:r>
            <a:r>
              <a:rPr lang="uk-UA" sz="3200" dirty="0"/>
              <a:t> </a:t>
            </a:r>
            <a:r>
              <a:rPr lang="uk-UA" sz="3200" dirty="0" err="1"/>
              <a:t>сырники</a:t>
            </a:r>
            <a:r>
              <a:rPr lang="uk-UA" sz="3200" dirty="0"/>
              <a:t> и мед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4859E3-E09F-00E0-0D59-1BBF939D6965}"/>
              </a:ext>
            </a:extLst>
          </p:cNvPr>
          <p:cNvSpPr txBox="1"/>
          <p:nvPr/>
        </p:nvSpPr>
        <p:spPr>
          <a:xfrm>
            <a:off x="2535133" y="5432953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На столе </a:t>
            </a:r>
            <a:r>
              <a:rPr lang="uk-UA" sz="3200" dirty="0" err="1"/>
              <a:t>стоят</a:t>
            </a:r>
            <a:r>
              <a:rPr lang="uk-UA" sz="3200" dirty="0"/>
              <a:t> </a:t>
            </a:r>
            <a:r>
              <a:rPr lang="uk-UA" sz="3200" dirty="0" err="1"/>
              <a:t>сырники</a:t>
            </a:r>
            <a:r>
              <a:rPr lang="uk-UA" sz="3200" dirty="0"/>
              <a:t> и сметана</a:t>
            </a:r>
          </a:p>
        </p:txBody>
      </p:sp>
      <p:pic>
        <p:nvPicPr>
          <p:cNvPr id="26" name="Объект 4">
            <a:extLst>
              <a:ext uri="{FF2B5EF4-FFF2-40B4-BE49-F238E27FC236}">
                <a16:creationId xmlns:a16="http://schemas.microsoft.com/office/drawing/2014/main" id="{53527859-5229-216F-CB46-985733C4D79F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8" y="654427"/>
            <a:ext cx="5122953" cy="5122953"/>
          </a:xfrm>
          <a:prstGeom prst="rect">
            <a:avLst/>
          </a:prstGeom>
        </p:spPr>
      </p:pic>
      <p:pic>
        <p:nvPicPr>
          <p:cNvPr id="27" name="Объект 4">
            <a:extLst>
              <a:ext uri="{FF2B5EF4-FFF2-40B4-BE49-F238E27FC236}">
                <a16:creationId xmlns:a16="http://schemas.microsoft.com/office/drawing/2014/main" id="{0765140F-6A7C-F753-4E22-A726DCDCCD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85" y="3076581"/>
            <a:ext cx="1467311" cy="1467311"/>
          </a:xfrm>
          <a:prstGeom prst="rect">
            <a:avLst/>
          </a:prstGeom>
        </p:spPr>
      </p:pic>
      <p:pic>
        <p:nvPicPr>
          <p:cNvPr id="28" name="Объект 4">
            <a:extLst>
              <a:ext uri="{FF2B5EF4-FFF2-40B4-BE49-F238E27FC236}">
                <a16:creationId xmlns:a16="http://schemas.microsoft.com/office/drawing/2014/main" id="{5E876D85-E130-A094-2E3A-5D84E155CC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898" y="3515264"/>
            <a:ext cx="1012569" cy="10125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D27908-A900-CB62-C275-66FFDB820D64}"/>
              </a:ext>
            </a:extLst>
          </p:cNvPr>
          <p:cNvSpPr txBox="1"/>
          <p:nvPr/>
        </p:nvSpPr>
        <p:spPr>
          <a:xfrm>
            <a:off x="2300073" y="5444416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Кактусы</a:t>
            </a:r>
            <a:r>
              <a:rPr lang="uk-UA" sz="3200" dirty="0"/>
              <a:t> </a:t>
            </a:r>
            <a:r>
              <a:rPr lang="uk-UA" sz="3200" dirty="0" err="1"/>
              <a:t>растут</a:t>
            </a:r>
            <a:r>
              <a:rPr lang="uk-UA" sz="3200" dirty="0"/>
              <a:t> в парке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B6F4B8-2F76-703E-47CA-CEF6EF25D5B3}"/>
              </a:ext>
            </a:extLst>
          </p:cNvPr>
          <p:cNvSpPr txBox="1"/>
          <p:nvPr/>
        </p:nvSpPr>
        <p:spPr>
          <a:xfrm>
            <a:off x="2570870" y="5450953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Кактусы</a:t>
            </a:r>
            <a:r>
              <a:rPr lang="uk-UA" sz="3200" dirty="0"/>
              <a:t> </a:t>
            </a:r>
            <a:r>
              <a:rPr lang="uk-UA" sz="3200" dirty="0" err="1"/>
              <a:t>растут</a:t>
            </a:r>
            <a:r>
              <a:rPr lang="uk-UA" sz="3200" dirty="0"/>
              <a:t> на острове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1C61BE-3DC3-194C-E8F7-FA1F4B7D59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20" y="1729716"/>
            <a:ext cx="4408398" cy="44083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54AD68-E61D-3EDE-25F5-E7268C0A89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031">
            <a:off x="4748789" y="2608688"/>
            <a:ext cx="2746536" cy="13389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D9D03C-8836-AF96-822A-B4E617A7BE96}"/>
              </a:ext>
            </a:extLst>
          </p:cNvPr>
          <p:cNvSpPr txBox="1"/>
          <p:nvPr/>
        </p:nvSpPr>
        <p:spPr>
          <a:xfrm>
            <a:off x="2403567" y="5421490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В </a:t>
            </a:r>
            <a:r>
              <a:rPr lang="uk-UA" sz="3200" dirty="0" err="1"/>
              <a:t>миске</a:t>
            </a:r>
            <a:r>
              <a:rPr lang="uk-UA" sz="3200" dirty="0"/>
              <a:t> </a:t>
            </a:r>
            <a:r>
              <a:rPr lang="uk-UA" sz="3200" dirty="0" err="1"/>
              <a:t>лежит</a:t>
            </a:r>
            <a:r>
              <a:rPr lang="uk-UA" sz="3200" dirty="0"/>
              <a:t> </a:t>
            </a:r>
            <a:r>
              <a:rPr lang="uk-UA" sz="3200" dirty="0" err="1"/>
              <a:t>много</a:t>
            </a:r>
            <a:r>
              <a:rPr lang="uk-UA" sz="3200" dirty="0"/>
              <a:t> костей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0F3A29-0ECB-EE6A-6E5B-4565EC49B017}"/>
              </a:ext>
            </a:extLst>
          </p:cNvPr>
          <p:cNvSpPr txBox="1"/>
          <p:nvPr/>
        </p:nvSpPr>
        <p:spPr>
          <a:xfrm>
            <a:off x="2397840" y="5449698"/>
            <a:ext cx="766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В </a:t>
            </a:r>
            <a:r>
              <a:rPr lang="uk-UA" sz="3200" dirty="0" err="1"/>
              <a:t>миске</a:t>
            </a:r>
            <a:r>
              <a:rPr lang="uk-UA" sz="3200" dirty="0"/>
              <a:t> </a:t>
            </a:r>
            <a:r>
              <a:rPr lang="uk-UA" sz="3200" dirty="0" err="1"/>
              <a:t>лежит</a:t>
            </a:r>
            <a:r>
              <a:rPr lang="uk-UA" sz="3200" dirty="0"/>
              <a:t> одна </a:t>
            </a:r>
            <a:r>
              <a:rPr lang="uk-UA" sz="3200" dirty="0" err="1"/>
              <a:t>косточка</a:t>
            </a:r>
            <a:endParaRPr lang="uk-UA" sz="32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A459CC4-1471-74A8-EFE7-B7DF8AB0B0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0" y="1774973"/>
            <a:ext cx="3452666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9" grpId="0"/>
      <p:bldP spid="9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414945-8635-463F-9CBD-50F15DCE109D}"/>
</file>

<file path=customXml/itemProps2.xml><?xml version="1.0" encoding="utf-8"?>
<ds:datastoreItem xmlns:ds="http://schemas.openxmlformats.org/officeDocument/2006/customXml" ds:itemID="{27816B45-10BA-4EB6-8E77-3B363DA92DAD}"/>
</file>

<file path=customXml/itemProps3.xml><?xml version="1.0" encoding="utf-8"?>
<ds:datastoreItem xmlns:ds="http://schemas.openxmlformats.org/officeDocument/2006/customXml" ds:itemID="{D9768D6B-B978-440B-A80C-358074D196B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3</cp:revision>
  <dcterms:created xsi:type="dcterms:W3CDTF">2026-02-20T07:28:13Z</dcterms:created>
  <dcterms:modified xsi:type="dcterms:W3CDTF">2026-02-20T07:43:43Z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