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CCF46D-EE7A-F884-77B0-AD03ADE64140}" v="21" dt="2026-02-25T09:31:39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4CCF46D-EE7A-F884-77B0-AD03ADE64140}"/>
    <pc:docChg chg="modSld">
      <pc:chgData name="somovaasya3" userId="S::somovaasya3_gmail.com#ext#@slideedu.onmicrosoft.com::05b36399-d501-4a7b-87fd-615099445ab5" providerId="AD" clId="Web-{F4CCF46D-EE7A-F884-77B0-AD03ADE64140}" dt="2026-02-25T09:31:39.274" v="20" actId="20577"/>
      <pc:docMkLst>
        <pc:docMk/>
      </pc:docMkLst>
      <pc:sldChg chg="modSp">
        <pc:chgData name="somovaasya3" userId="S::somovaasya3_gmail.com#ext#@slideedu.onmicrosoft.com::05b36399-d501-4a7b-87fd-615099445ab5" providerId="AD" clId="Web-{F4CCF46D-EE7A-F884-77B0-AD03ADE64140}" dt="2026-02-25T09:31:39.274" v="20" actId="20577"/>
        <pc:sldMkLst>
          <pc:docMk/>
          <pc:sldMk cId="1472842146" sldId="257"/>
        </pc:sldMkLst>
        <pc:spChg chg="mod">
          <ac:chgData name="somovaasya3" userId="S::somovaasya3_gmail.com#ext#@slideedu.onmicrosoft.com::05b36399-d501-4a7b-87fd-615099445ab5" providerId="AD" clId="Web-{F4CCF46D-EE7A-F884-77B0-AD03ADE64140}" dt="2026-02-25T09:30:59.367" v="12" actId="20577"/>
          <ac:spMkLst>
            <pc:docMk/>
            <pc:sldMk cId="1472842146" sldId="257"/>
            <ac:spMk id="2" creationId="{398C61DA-4606-1E91-00BA-7A9B0B3B33E3}"/>
          </ac:spMkLst>
        </pc:spChg>
        <pc:spChg chg="mod">
          <ac:chgData name="somovaasya3" userId="S::somovaasya3_gmail.com#ext#@slideedu.onmicrosoft.com::05b36399-d501-4a7b-87fd-615099445ab5" providerId="AD" clId="Web-{F4CCF46D-EE7A-F884-77B0-AD03ADE64140}" dt="2026-02-25T09:30:43.695" v="9" actId="20577"/>
          <ac:spMkLst>
            <pc:docMk/>
            <pc:sldMk cId="1472842146" sldId="257"/>
            <ac:spMk id="3" creationId="{EA7ED8DD-1588-497C-0927-049A7C27C971}"/>
          </ac:spMkLst>
        </pc:spChg>
        <pc:spChg chg="mod">
          <ac:chgData name="somovaasya3" userId="S::somovaasya3_gmail.com#ext#@slideedu.onmicrosoft.com::05b36399-d501-4a7b-87fd-615099445ab5" providerId="AD" clId="Web-{F4CCF46D-EE7A-F884-77B0-AD03ADE64140}" dt="2026-02-25T09:30:52.648" v="11" actId="20577"/>
          <ac:spMkLst>
            <pc:docMk/>
            <pc:sldMk cId="1472842146" sldId="257"/>
            <ac:spMk id="15" creationId="{E8A3BB4A-5E06-828B-6DC5-2C3227250973}"/>
          </ac:spMkLst>
        </pc:spChg>
        <pc:spChg chg="mod">
          <ac:chgData name="somovaasya3" userId="S::somovaasya3_gmail.com#ext#@slideedu.onmicrosoft.com::05b36399-d501-4a7b-87fd-615099445ab5" providerId="AD" clId="Web-{F4CCF46D-EE7A-F884-77B0-AD03ADE64140}" dt="2026-02-25T09:30:35.694" v="4" actId="20577"/>
          <ac:spMkLst>
            <pc:docMk/>
            <pc:sldMk cId="1472842146" sldId="257"/>
            <ac:spMk id="16" creationId="{2D6CE9DC-6722-4DAA-4A3E-A838203F6D90}"/>
          </ac:spMkLst>
        </pc:spChg>
        <pc:spChg chg="mod">
          <ac:chgData name="somovaasya3" userId="S::somovaasya3_gmail.com#ext#@slideedu.onmicrosoft.com::05b36399-d501-4a7b-87fd-615099445ab5" providerId="AD" clId="Web-{F4CCF46D-EE7A-F884-77B0-AD03ADE64140}" dt="2026-02-25T09:31:39.274" v="20" actId="20577"/>
          <ac:spMkLst>
            <pc:docMk/>
            <pc:sldMk cId="1472842146" sldId="257"/>
            <ac:spMk id="17" creationId="{DB7D646E-4CFA-84FF-C064-D226630C4810}"/>
          </ac:spMkLst>
        </pc:spChg>
        <pc:spChg chg="mod">
          <ac:chgData name="somovaasya3" userId="S::somovaasya3_gmail.com#ext#@slideedu.onmicrosoft.com::05b36399-d501-4a7b-87fd-615099445ab5" providerId="AD" clId="Web-{F4CCF46D-EE7A-F884-77B0-AD03ADE64140}" dt="2026-02-25T09:31:11.492" v="15" actId="20577"/>
          <ac:spMkLst>
            <pc:docMk/>
            <pc:sldMk cId="1472842146" sldId="257"/>
            <ac:spMk id="19" creationId="{64840954-2348-BB5E-1D46-1EE2201C438D}"/>
          </ac:spMkLst>
        </pc:spChg>
        <pc:spChg chg="mod">
          <ac:chgData name="somovaasya3" userId="S::somovaasya3_gmail.com#ext#@slideedu.onmicrosoft.com::05b36399-d501-4a7b-87fd-615099445ab5" providerId="AD" clId="Web-{F4CCF46D-EE7A-F884-77B0-AD03ADE64140}" dt="2026-02-25T09:31:21.399" v="17" actId="20577"/>
          <ac:spMkLst>
            <pc:docMk/>
            <pc:sldMk cId="1472842146" sldId="257"/>
            <ac:spMk id="22" creationId="{19300715-9E02-180C-0DF2-3DA31D7FE225}"/>
          </ac:spMkLst>
        </pc:spChg>
        <pc:spChg chg="mod">
          <ac:chgData name="somovaasya3" userId="S::somovaasya3_gmail.com#ext#@slideedu.onmicrosoft.com::05b36399-d501-4a7b-87fd-615099445ab5" providerId="AD" clId="Web-{F4CCF46D-EE7A-F884-77B0-AD03ADE64140}" dt="2026-02-25T09:30:47.976" v="10" actId="20577"/>
          <ac:spMkLst>
            <pc:docMk/>
            <pc:sldMk cId="1472842146" sldId="257"/>
            <ac:spMk id="23" creationId="{AD79133A-A3F0-3596-A505-4260FA84437E}"/>
          </ac:spMkLst>
        </pc:spChg>
        <pc:spChg chg="mod">
          <ac:chgData name="somovaasya3" userId="S::somovaasya3_gmail.com#ext#@slideedu.onmicrosoft.com::05b36399-d501-4a7b-87fd-615099445ab5" providerId="AD" clId="Web-{F4CCF46D-EE7A-F884-77B0-AD03ADE64140}" dt="2026-02-25T09:31:16.196" v="16" actId="20577"/>
          <ac:spMkLst>
            <pc:docMk/>
            <pc:sldMk cId="1472842146" sldId="257"/>
            <ac:spMk id="24" creationId="{2A31EDE5-D4D8-ABE2-DD4A-C5C5913632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3C10C-6310-CF19-2F24-23EDA1257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15ABF2-A330-EEA3-FF06-F389602BC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1A50F1-6DBB-F173-E1D4-BBBFF5E2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02/25/2026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BE54D2-C0D1-AF86-8917-1A9847E8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71AF1F-7915-2E74-3BBE-8F244423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81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11E93-6EBE-6E6D-AB26-1CB24713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1DB349-E682-275A-6F2C-3A4D5BBA3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4D5C5E-2F1C-4931-DEA0-95D37204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02/25/2026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92D9EB-F48A-13EA-2CBC-FF605009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4E0394-163D-403C-8702-C9D2D626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773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145EA3-EF42-0F56-F6BB-0CD4860F2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E7013C-E324-E8C7-9D0C-596E160EC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BB36E-7DAC-8F67-ED50-6AA025E1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02/25/2026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0D110C-CF00-5070-CECF-DA0A44C9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9597B-C75A-25C1-82A8-D6F5EAEA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444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9885-91A6-B6D7-F4FF-3C06DA3C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1ED73-A4A2-EF8D-DBF8-79EE55496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26A3B-3C40-5356-AF05-76F5CA88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02/25/2026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140F8-DE74-8E01-FB21-528E2E28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337080-93B7-3CA0-B873-777F7DFB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303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D2EFA-8022-33AF-B4A4-4D02D188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2BA86-0905-BC10-F016-290B9962B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5366F-132C-4B29-F618-0F10AF22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02/25/2026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E0BD7-5F75-6676-61CA-657F6BFB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24739-76D9-05AF-975E-8F478DC5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168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8EEB9-CB9C-C5EA-E1DA-21A529DD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D9F38F-8CCB-91FE-A6C2-CCB22A2B8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35026F-81D3-D065-DD72-268B3E086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A37EE9-C34B-52DA-53BE-7F120EC0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02/25/2026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509D21-83BA-B772-50FE-0134E165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D85F4-54B4-A1E0-DB7C-679BDB87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690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C0DE9-24E6-4F6C-99AE-82B6302E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9FDFA-73F9-1597-85FD-1482D6B6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9B1644-FC02-BA88-44D0-07436B4CD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7EBB9A-194F-9C4D-0DC8-3A11D2E75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CFF6C4-6588-37FC-0A5D-69D87A9BE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0CD110-4F48-C9C7-AF0C-E08E36B4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02/25/2026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A80BA0-E7B4-0218-47F1-838B7659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D7866-6C95-036C-1FBA-9F5C5946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775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BDFDF-B5B3-A5D8-4ABC-68C4266F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A5CC0E-0DDE-B39D-1288-9A9DEDAE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02/25/2026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988177-E803-BF8A-7E3E-8FBA59C5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9DC546-A2DE-DA45-275B-02219F07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9505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CE3D6-A70C-114C-49F1-D4809993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02/25/2026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221C6C-BBB6-0238-9DAA-841D59CA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33AC9B-17A3-F7A1-7270-BF341714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404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5AB66-ADAF-6B63-2EDF-72525A55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14E1CF-0D87-26A2-ADCD-38210526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513D7A-7BED-4FB5-1820-416939F49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4FDF72-0240-4D61-D6A6-19A85770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02/25/2026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29F1F3-70E6-2739-299C-A851C9D7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DBB78-B6AF-3D87-2D63-6435F96B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47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1F909-F461-7680-6EE7-A50D22D3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EF4133-DB5A-1A2B-0931-30E72D7FE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64025C-BFE2-A44D-E6E6-F5F8FD3D8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183830-DDBC-DBC7-EF03-03A5B38D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337C-3787-424E-A650-E37DBDF8345E}" type="datetimeFigureOut">
              <a:rPr lang="ru-KZ" smtClean="0"/>
              <a:t>02/25/2026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088DB2-D624-B015-F2DF-31424197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C6DEDF-2955-48BD-6082-2A57C039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243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AD312-7B46-81BF-442A-3BA2BDEF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E7A1DF-F284-BC30-8CF4-1340565AC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968694-0ED3-19DB-05DF-4A72A6F93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337C-3787-424E-A650-E37DBDF8345E}" type="datetimeFigureOut">
              <a:rPr lang="ru-KZ" smtClean="0"/>
              <a:t>02/25/2026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10836-26C2-C2C2-8E4B-DDB76B5EA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5E1E7-44AE-EA8D-F6BA-44AAA416C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84DCA-5436-4976-8E13-6420AB6909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3930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CDB102-3095-BDF2-D3E8-C9DC6198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B4AFD0-6299-453C-B362-6D3E28A8CE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15518" r="3980" b="16549"/>
          <a:stretch/>
        </p:blipFill>
        <p:spPr>
          <a:xfrm>
            <a:off x="1695445" y="736428"/>
            <a:ext cx="7337778" cy="5626929"/>
          </a:xfrm>
          <a:prstGeom prst="rect">
            <a:avLst/>
          </a:prstGeom>
          <a:ln w="57150" cap="rnd">
            <a:solidFill>
              <a:srgbClr val="7030A0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881750-126A-BE8A-1A24-54CE5BD2F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75" y="3863339"/>
            <a:ext cx="2633355" cy="26333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A7C8234-5959-ADA0-47E9-D92F3C205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" y="5833135"/>
            <a:ext cx="1032447" cy="10405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E247C0-CF7F-BD82-762B-4551E23944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b="17462"/>
          <a:stretch/>
        </p:blipFill>
        <p:spPr>
          <a:xfrm>
            <a:off x="9231541" y="1778364"/>
            <a:ext cx="2726868" cy="165063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8C61DA-4606-1E91-00BA-7A9B0B3B33E3}"/>
              </a:ext>
            </a:extLst>
          </p:cNvPr>
          <p:cNvSpPr/>
          <p:nvPr/>
        </p:nvSpPr>
        <p:spPr>
          <a:xfrm>
            <a:off x="1691291" y="2614937"/>
            <a:ext cx="2463795" cy="1809381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000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СНУ-СНУ-СНУ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  <a:ea typeface="Calibri"/>
              <a:cs typeface="Calibri"/>
            </a:endParaRPr>
          </a:p>
          <a:p>
            <a:pPr algn="ctr"/>
            <a:r>
              <a:rPr lang="ru-RU" sz="2000" dirty="0">
                <a:solidFill>
                  <a:srgbClr val="7030A0"/>
                </a:solidFill>
              </a:rPr>
              <a:t>- встречай весну</a:t>
            </a:r>
            <a:endParaRPr lang="ru-RU" sz="2000" dirty="0">
              <a:solidFill>
                <a:srgbClr val="7030A0"/>
              </a:solidFill>
              <a:ea typeface="Calibri"/>
              <a:cs typeface="Calibri"/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7ED8DD-1588-497C-0927-049A7C27C971}"/>
              </a:ext>
            </a:extLst>
          </p:cNvPr>
          <p:cNvSpPr/>
          <p:nvPr/>
        </p:nvSpPr>
        <p:spPr>
          <a:xfrm>
            <a:off x="6588165" y="736430"/>
            <a:ext cx="2445058" cy="1878508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000" b="1" dirty="0">
              <a:solidFill>
                <a:srgbClr val="00B050"/>
              </a:solidFill>
              <a:ea typeface="Calibri"/>
              <a:cs typeface="Calibri"/>
            </a:endParaRP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СНА-СНА-СНА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endParaRPr lang="ru-RU" sz="2000">
              <a:solidFill>
                <a:srgbClr val="00B050"/>
              </a:solidFill>
              <a:ea typeface="Calibri"/>
              <a:cs typeface="Calibri"/>
            </a:endParaRPr>
          </a:p>
          <a:p>
            <a:pPr algn="ctr"/>
            <a:r>
              <a:rPr lang="ru-RU" sz="2000" dirty="0">
                <a:solidFill>
                  <a:srgbClr val="00B050"/>
                </a:solidFill>
              </a:rPr>
              <a:t>- как смородина вкусна</a:t>
            </a:r>
            <a:endParaRPr lang="ru-RU" sz="2000">
              <a:solidFill>
                <a:srgbClr val="70AD47"/>
              </a:solidFill>
              <a:ea typeface="Calibri"/>
              <a:cs typeface="Calibri"/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A3BB4A-5E06-828B-6DC5-2C3227250973}"/>
              </a:ext>
            </a:extLst>
          </p:cNvPr>
          <p:cNvSpPr/>
          <p:nvPr/>
        </p:nvSpPr>
        <p:spPr>
          <a:xfrm>
            <a:off x="4127529" y="2614938"/>
            <a:ext cx="2479373" cy="1845730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000" b="1" dirty="0">
              <a:solidFill>
                <a:schemeClr val="accent2"/>
              </a:solidFill>
              <a:ea typeface="Calibri"/>
              <a:cs typeface="Calibri"/>
            </a:endParaRP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АСКА-АСКА-АСКА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endParaRPr lang="ru-RU" sz="2000" dirty="0">
              <a:solidFill>
                <a:schemeClr val="accent2"/>
              </a:solidFill>
              <a:ea typeface="Calibri"/>
              <a:cs typeface="Calibri"/>
            </a:endParaRPr>
          </a:p>
          <a:p>
            <a:pPr algn="ctr"/>
            <a:r>
              <a:rPr lang="ru-RU" sz="2000" dirty="0">
                <a:solidFill>
                  <a:schemeClr val="accent2"/>
                </a:solidFill>
              </a:rPr>
              <a:t>- интересная сказка</a:t>
            </a:r>
            <a:endParaRPr lang="ru-RU" sz="2000" dirty="0">
              <a:solidFill>
                <a:schemeClr val="accent2"/>
              </a:solidFill>
              <a:ea typeface="Calibri"/>
              <a:cs typeface="Calibri"/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D6CE9DC-6722-4DAA-4A3E-A838203F6D90}"/>
              </a:ext>
            </a:extLst>
          </p:cNvPr>
          <p:cNvSpPr/>
          <p:nvPr/>
        </p:nvSpPr>
        <p:spPr>
          <a:xfrm>
            <a:off x="4139494" y="736430"/>
            <a:ext cx="2464804" cy="1878508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000" b="1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СЫ-СЫ-СЫ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- дом просторный у лисы</a:t>
            </a:r>
            <a:endParaRPr lang="ru-RU" sz="20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4840954-2348-BB5E-1D46-1EE2201C438D}"/>
              </a:ext>
            </a:extLst>
          </p:cNvPr>
          <p:cNvSpPr/>
          <p:nvPr/>
        </p:nvSpPr>
        <p:spPr>
          <a:xfrm>
            <a:off x="4118168" y="4424318"/>
            <a:ext cx="2476769" cy="1939040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000" b="1" dirty="0">
              <a:solidFill>
                <a:schemeClr val="accent2">
                  <a:lumMod val="49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49000"/>
                  </a:schemeClr>
                </a:solidFill>
              </a:rPr>
              <a:t>СНО-СНО-СНО</a:t>
            </a:r>
            <a:r>
              <a:rPr lang="ru-RU" sz="2000" dirty="0">
                <a:solidFill>
                  <a:schemeClr val="accent2">
                    <a:lumMod val="49000"/>
                  </a:schemeClr>
                </a:solidFill>
              </a:rPr>
              <a:t> </a:t>
            </a:r>
            <a:endParaRPr lang="ru-RU" sz="2000">
              <a:solidFill>
                <a:schemeClr val="accent2">
                  <a:lumMod val="49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ru-RU" sz="2000" dirty="0">
                <a:solidFill>
                  <a:schemeClr val="accent2">
                    <a:lumMod val="49000"/>
                  </a:schemeClr>
                </a:solidFill>
              </a:rPr>
              <a:t>- все очень вкусно</a:t>
            </a:r>
            <a:endParaRPr lang="ru-RU" sz="2000" dirty="0">
              <a:solidFill>
                <a:schemeClr val="accent2">
                  <a:lumMod val="49000"/>
                </a:schemeClr>
              </a:solidFill>
              <a:ea typeface="Calibri"/>
              <a:cs typeface="Calibri"/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9300715-9E02-180C-0DF2-3DA31D7FE225}"/>
              </a:ext>
            </a:extLst>
          </p:cNvPr>
          <p:cNvSpPr/>
          <p:nvPr/>
        </p:nvSpPr>
        <p:spPr>
          <a:xfrm>
            <a:off x="1695445" y="4424317"/>
            <a:ext cx="2445058" cy="1939041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000" b="1" dirty="0">
              <a:solidFill>
                <a:srgbClr val="00B050"/>
              </a:solidFill>
              <a:ea typeface="Calibri"/>
              <a:cs typeface="Calibri"/>
            </a:endParaRP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СТЫ-СТЫ-СТЫ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endParaRPr lang="ru-RU" sz="2000" dirty="0">
              <a:solidFill>
                <a:srgbClr val="00B050"/>
              </a:solidFill>
              <a:ea typeface="Calibri"/>
              <a:cs typeface="Calibri"/>
            </a:endParaRPr>
          </a:p>
          <a:p>
            <a:pPr algn="ctr"/>
            <a:r>
              <a:rPr lang="ru-RU" sz="2000" dirty="0">
                <a:solidFill>
                  <a:srgbClr val="00B050"/>
                </a:solidFill>
              </a:rPr>
              <a:t>- красивые кусты</a:t>
            </a:r>
            <a:endParaRPr lang="ru-RU" sz="2000" dirty="0">
              <a:solidFill>
                <a:srgbClr val="00B050"/>
              </a:solidFill>
              <a:ea typeface="Calibri"/>
              <a:cs typeface="Calibri"/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D79133A-A3F0-3596-A505-4260FA84437E}"/>
              </a:ext>
            </a:extLst>
          </p:cNvPr>
          <p:cNvSpPr/>
          <p:nvPr/>
        </p:nvSpPr>
        <p:spPr>
          <a:xfrm>
            <a:off x="6606902" y="2614939"/>
            <a:ext cx="2419564" cy="1809380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ea typeface="Calibri"/>
              <a:cs typeface="Calibri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СТУ-СТУ-СТУ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  <a:ea typeface="Calibri"/>
              <a:cs typeface="Calibri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- Соня на мосту</a:t>
            </a:r>
            <a:endParaRPr lang="ru-RU" sz="2000" dirty="0">
              <a:solidFill>
                <a:srgbClr val="FF0000"/>
              </a:solidFill>
              <a:ea typeface="Calibri"/>
              <a:cs typeface="Calibri"/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A31EDE5-D4D8-ABE2-DD4A-C5C591363289}"/>
              </a:ext>
            </a:extLst>
          </p:cNvPr>
          <p:cNvSpPr/>
          <p:nvPr/>
        </p:nvSpPr>
        <p:spPr>
          <a:xfrm>
            <a:off x="6602456" y="4424317"/>
            <a:ext cx="2428456" cy="1939040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000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76000"/>
                  </a:schemeClr>
                </a:solidFill>
              </a:rPr>
              <a:t>СА-СА-СА</a:t>
            </a:r>
            <a:r>
              <a:rPr lang="ru-RU" sz="2000" dirty="0">
                <a:solidFill>
                  <a:schemeClr val="accent1">
                    <a:lumMod val="76000"/>
                  </a:schemeClr>
                </a:solidFill>
              </a:rPr>
              <a:t> </a:t>
            </a:r>
            <a:endParaRPr lang="ru-RU" sz="2000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76000"/>
                  </a:schemeClr>
                </a:solidFill>
              </a:rPr>
              <a:t>- на траве блестит роса</a:t>
            </a:r>
            <a:endParaRPr lang="ru-RU" sz="2000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7D646E-4CFA-84FF-C064-D226630C4810}"/>
              </a:ext>
            </a:extLst>
          </p:cNvPr>
          <p:cNvSpPr/>
          <p:nvPr/>
        </p:nvSpPr>
        <p:spPr>
          <a:xfrm>
            <a:off x="1687139" y="736430"/>
            <a:ext cx="2440390" cy="1878508"/>
          </a:xfrm>
          <a:prstGeom prst="rect">
            <a:avLst/>
          </a:prstGeom>
          <a:solidFill>
            <a:schemeClr val="bg1"/>
          </a:solidFill>
          <a:ln w="15875" cmpd="sng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000" b="1" dirty="0">
              <a:solidFill>
                <a:srgbClr val="FFFF00"/>
              </a:solidFill>
              <a:ea typeface="Calibri"/>
              <a:cs typeface="Calibri"/>
            </a:endParaRPr>
          </a:p>
          <a:p>
            <a:pPr algn="ctr"/>
            <a:r>
              <a:rPr lang="ru-RU" sz="2000" dirty="0">
                <a:solidFill>
                  <a:srgbClr val="FFC000"/>
                </a:solidFill>
              </a:rPr>
              <a:t> </a:t>
            </a:r>
            <a:r>
              <a:rPr lang="ru-RU" sz="2000" b="1" dirty="0">
                <a:solidFill>
                  <a:srgbClr val="FFC000"/>
                </a:solidFill>
              </a:rPr>
              <a:t>СТЫ-СТЫ-СТЫ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endParaRPr lang="ru-RU" sz="2000">
              <a:solidFill>
                <a:srgbClr val="FFC000"/>
              </a:solidFill>
              <a:ea typeface="Calibri"/>
              <a:cs typeface="Calibri"/>
            </a:endParaRPr>
          </a:p>
          <a:p>
            <a:pPr algn="ctr"/>
            <a:r>
              <a:rPr lang="ru-RU" sz="2000" dirty="0">
                <a:solidFill>
                  <a:srgbClr val="FFC000"/>
                </a:solidFill>
              </a:rPr>
              <a:t>- новые мосты</a:t>
            </a:r>
            <a:endParaRPr lang="ru-RU" sz="2000">
              <a:solidFill>
                <a:srgbClr val="FFC000"/>
              </a:solidFill>
              <a:ea typeface="Calibri"/>
              <a:cs typeface="Calibri"/>
            </a:endParaRPr>
          </a:p>
          <a:p>
            <a:pPr algn="ctr"/>
            <a:endParaRPr lang="ru-K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9" grpId="0" animBg="1"/>
      <p:bldP spid="22" grpId="0" animBg="1"/>
      <p:bldP spid="23" grpId="0" animBg="1"/>
      <p:bldP spid="24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29A3FE-AB1C-42CE-953D-747C072A971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6754BA4-733B-42A7-ABFC-B24DB1DC77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7552B0-DDED-42B0-B773-9DB776F07B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44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17</cp:revision>
  <dcterms:created xsi:type="dcterms:W3CDTF">2026-02-14T13:48:53Z</dcterms:created>
  <dcterms:modified xsi:type="dcterms:W3CDTF">2026-02-25T09:31:49Z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