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1" r:id="rId5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3D626C-3B11-58D4-CAE0-C7B366EA99D8}" v="17" dt="2026-02-19T19:52:48.833"/>
    <p1510:client id="{AB270D4F-1FDC-2454-E276-94FDEF9D58B3}" v="125" dt="2026-02-19T19:51:40.4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053D626C-3B11-58D4-CAE0-C7B366EA99D8}"/>
    <pc:docChg chg="modSld">
      <pc:chgData name="somovaasya3" userId="S::somovaasya3_gmail.com#ext#@slideedu.onmicrosoft.com::05b36399-d501-4a7b-87fd-615099445ab5" providerId="AD" clId="Web-{053D626C-3B11-58D4-CAE0-C7B366EA99D8}" dt="2026-02-19T19:52:48.833" v="10" actId="1076"/>
      <pc:docMkLst>
        <pc:docMk/>
      </pc:docMkLst>
      <pc:sldChg chg="modSp">
        <pc:chgData name="somovaasya3" userId="S::somovaasya3_gmail.com#ext#@slideedu.onmicrosoft.com::05b36399-d501-4a7b-87fd-615099445ab5" providerId="AD" clId="Web-{053D626C-3B11-58D4-CAE0-C7B366EA99D8}" dt="2026-02-19T19:52:48.833" v="10" actId="1076"/>
        <pc:sldMkLst>
          <pc:docMk/>
          <pc:sldMk cId="4077929660" sldId="261"/>
        </pc:sldMkLst>
        <pc:spChg chg="mod">
          <ac:chgData name="somovaasya3" userId="S::somovaasya3_gmail.com#ext#@slideedu.onmicrosoft.com::05b36399-d501-4a7b-87fd-615099445ab5" providerId="AD" clId="Web-{053D626C-3B11-58D4-CAE0-C7B366EA99D8}" dt="2026-02-19T19:52:34.411" v="6" actId="20577"/>
          <ac:spMkLst>
            <pc:docMk/>
            <pc:sldMk cId="4077929660" sldId="261"/>
            <ac:spMk id="18" creationId="{FD5B3F9F-FE2B-18F1-6B48-017131F2D1DF}"/>
          </ac:spMkLst>
        </pc:spChg>
        <pc:grpChg chg="mod">
          <ac:chgData name="somovaasya3" userId="S::somovaasya3_gmail.com#ext#@slideedu.onmicrosoft.com::05b36399-d501-4a7b-87fd-615099445ab5" providerId="AD" clId="Web-{053D626C-3B11-58D4-CAE0-C7B366EA99D8}" dt="2026-02-19T19:52:46.895" v="9" actId="1076"/>
          <ac:grpSpMkLst>
            <pc:docMk/>
            <pc:sldMk cId="4077929660" sldId="261"/>
            <ac:grpSpMk id="91" creationId="{6E9BB0D4-4384-C5F9-772A-D48EF59600E8}"/>
          </ac:grpSpMkLst>
        </pc:grpChg>
        <pc:picChg chg="mod">
          <ac:chgData name="somovaasya3" userId="S::somovaasya3_gmail.com#ext#@slideedu.onmicrosoft.com::05b36399-d501-4a7b-87fd-615099445ab5" providerId="AD" clId="Web-{053D626C-3B11-58D4-CAE0-C7B366EA99D8}" dt="2026-02-19T19:52:35.957" v="7" actId="1076"/>
          <ac:picMkLst>
            <pc:docMk/>
            <pc:sldMk cId="4077929660" sldId="261"/>
            <ac:picMk id="14" creationId="{B47C3A36-F562-F5B3-91B6-9B54413A4642}"/>
          </ac:picMkLst>
        </pc:picChg>
        <pc:picChg chg="mod">
          <ac:chgData name="somovaasya3" userId="S::somovaasya3_gmail.com#ext#@slideedu.onmicrosoft.com::05b36399-d501-4a7b-87fd-615099445ab5" providerId="AD" clId="Web-{053D626C-3B11-58D4-CAE0-C7B366EA99D8}" dt="2026-02-19T19:52:48.833" v="10" actId="1076"/>
          <ac:picMkLst>
            <pc:docMk/>
            <pc:sldMk cId="4077929660" sldId="261"/>
            <ac:picMk id="43" creationId="{EEE69357-DA24-F2EB-0345-A6878D8C7A0A}"/>
          </ac:picMkLst>
        </pc:picChg>
      </pc:sldChg>
    </pc:docChg>
  </pc:docChgLst>
  <pc:docChgLst>
    <pc:chgData name="somovaasya3" userId="S::somovaasya3_gmail.com#ext#@slideedu.onmicrosoft.com::05b36399-d501-4a7b-87fd-615099445ab5" providerId="AD" clId="Web-{AB270D4F-1FDC-2454-E276-94FDEF9D58B3}"/>
    <pc:docChg chg="modSld">
      <pc:chgData name="somovaasya3" userId="S::somovaasya3_gmail.com#ext#@slideedu.onmicrosoft.com::05b36399-d501-4a7b-87fd-615099445ab5" providerId="AD" clId="Web-{AB270D4F-1FDC-2454-E276-94FDEF9D58B3}" dt="2026-02-19T19:51:40.469" v="76" actId="1076"/>
      <pc:docMkLst>
        <pc:docMk/>
      </pc:docMkLst>
      <pc:sldChg chg="modSp">
        <pc:chgData name="somovaasya3" userId="S::somovaasya3_gmail.com#ext#@slideedu.onmicrosoft.com::05b36399-d501-4a7b-87fd-615099445ab5" providerId="AD" clId="Web-{AB270D4F-1FDC-2454-E276-94FDEF9D58B3}" dt="2026-02-19T19:51:40.469" v="76" actId="1076"/>
        <pc:sldMkLst>
          <pc:docMk/>
          <pc:sldMk cId="4077929660" sldId="261"/>
        </pc:sldMkLst>
        <pc:spChg chg="mod">
          <ac:chgData name="somovaasya3" userId="S::somovaasya3_gmail.com#ext#@slideedu.onmicrosoft.com::05b36399-d501-4a7b-87fd-615099445ab5" providerId="AD" clId="Web-{AB270D4F-1FDC-2454-E276-94FDEF9D58B3}" dt="2026-02-19T19:48:52.965" v="2" actId="20577"/>
          <ac:spMkLst>
            <pc:docMk/>
            <pc:sldMk cId="4077929660" sldId="261"/>
            <ac:spMk id="10" creationId="{907CD1D2-5418-7D29-9292-1952F773FAB4}"/>
          </ac:spMkLst>
        </pc:spChg>
        <pc:spChg chg="mod">
          <ac:chgData name="somovaasya3" userId="S::somovaasya3_gmail.com#ext#@slideedu.onmicrosoft.com::05b36399-d501-4a7b-87fd-615099445ab5" providerId="AD" clId="Web-{AB270D4F-1FDC-2454-E276-94FDEF9D58B3}" dt="2026-02-19T19:49:01.747" v="5" actId="20577"/>
          <ac:spMkLst>
            <pc:docMk/>
            <pc:sldMk cId="4077929660" sldId="261"/>
            <ac:spMk id="18" creationId="{FD5B3F9F-FE2B-18F1-6B48-017131F2D1DF}"/>
          </ac:spMkLst>
        </pc:spChg>
        <pc:spChg chg="mod">
          <ac:chgData name="somovaasya3" userId="S::somovaasya3_gmail.com#ext#@slideedu.onmicrosoft.com::05b36399-d501-4a7b-87fd-615099445ab5" providerId="AD" clId="Web-{AB270D4F-1FDC-2454-E276-94FDEF9D58B3}" dt="2026-02-19T19:50:35.779" v="47" actId="20577"/>
          <ac:spMkLst>
            <pc:docMk/>
            <pc:sldMk cId="4077929660" sldId="261"/>
            <ac:spMk id="22" creationId="{037FDBCE-79C6-16FD-F011-5A2672E7013B}"/>
          </ac:spMkLst>
        </pc:spChg>
        <pc:spChg chg="mod">
          <ac:chgData name="somovaasya3" userId="S::somovaasya3_gmail.com#ext#@slideedu.onmicrosoft.com::05b36399-d501-4a7b-87fd-615099445ab5" providerId="AD" clId="Web-{AB270D4F-1FDC-2454-E276-94FDEF9D58B3}" dt="2026-02-19T19:49:53.607" v="29" actId="20577"/>
          <ac:spMkLst>
            <pc:docMk/>
            <pc:sldMk cId="4077929660" sldId="261"/>
            <ac:spMk id="38" creationId="{7D5EF2E1-35B8-3E27-E8D1-F8FECE6FA08A}"/>
          </ac:spMkLst>
        </pc:spChg>
        <pc:spChg chg="mod">
          <ac:chgData name="somovaasya3" userId="S::somovaasya3_gmail.com#ext#@slideedu.onmicrosoft.com::05b36399-d501-4a7b-87fd-615099445ab5" providerId="AD" clId="Web-{AB270D4F-1FDC-2454-E276-94FDEF9D58B3}" dt="2026-02-19T19:50:05.310" v="36" actId="20577"/>
          <ac:spMkLst>
            <pc:docMk/>
            <pc:sldMk cId="4077929660" sldId="261"/>
            <ac:spMk id="42" creationId="{69496897-4A34-129D-B431-942F3FC601FE}"/>
          </ac:spMkLst>
        </pc:spChg>
        <pc:spChg chg="mod">
          <ac:chgData name="somovaasya3" userId="S::somovaasya3_gmail.com#ext#@slideedu.onmicrosoft.com::05b36399-d501-4a7b-87fd-615099445ab5" providerId="AD" clId="Web-{AB270D4F-1FDC-2454-E276-94FDEF9D58B3}" dt="2026-02-19T19:49:11.762" v="9" actId="20577"/>
          <ac:spMkLst>
            <pc:docMk/>
            <pc:sldMk cId="4077929660" sldId="261"/>
            <ac:spMk id="54" creationId="{06D2B299-D55D-724E-B768-686D80EEE3D6}"/>
          </ac:spMkLst>
        </pc:spChg>
        <pc:spChg chg="mod">
          <ac:chgData name="somovaasya3" userId="S::somovaasya3_gmail.com#ext#@slideedu.onmicrosoft.com::05b36399-d501-4a7b-87fd-615099445ab5" providerId="AD" clId="Web-{AB270D4F-1FDC-2454-E276-94FDEF9D58B3}" dt="2026-02-19T19:49:22.044" v="12" actId="20577"/>
          <ac:spMkLst>
            <pc:docMk/>
            <pc:sldMk cId="4077929660" sldId="261"/>
            <ac:spMk id="62" creationId="{279BC7D5-058C-6F59-DF4B-52FF83439D4D}"/>
          </ac:spMkLst>
        </pc:spChg>
        <pc:spChg chg="mod">
          <ac:chgData name="somovaasya3" userId="S::somovaasya3_gmail.com#ext#@slideedu.onmicrosoft.com::05b36399-d501-4a7b-87fd-615099445ab5" providerId="AD" clId="Web-{AB270D4F-1FDC-2454-E276-94FDEF9D58B3}" dt="2026-02-19T19:49:30.825" v="18" actId="20577"/>
          <ac:spMkLst>
            <pc:docMk/>
            <pc:sldMk cId="4077929660" sldId="261"/>
            <ac:spMk id="66" creationId="{0D97A9CF-6452-C4C4-007B-F0155DA9393E}"/>
          </ac:spMkLst>
        </pc:spChg>
        <pc:spChg chg="mod">
          <ac:chgData name="somovaasya3" userId="S::somovaasya3_gmail.com#ext#@slideedu.onmicrosoft.com::05b36399-d501-4a7b-87fd-615099445ab5" providerId="AD" clId="Web-{AB270D4F-1FDC-2454-E276-94FDEF9D58B3}" dt="2026-02-19T19:49:45.747" v="26" actId="20577"/>
          <ac:spMkLst>
            <pc:docMk/>
            <pc:sldMk cId="4077929660" sldId="261"/>
            <ac:spMk id="74" creationId="{F5771DFB-DEE8-C0EA-CC6D-CEB68430D599}"/>
          </ac:spMkLst>
        </pc:spChg>
        <pc:spChg chg="mod">
          <ac:chgData name="somovaasya3" userId="S::somovaasya3_gmail.com#ext#@slideedu.onmicrosoft.com::05b36399-d501-4a7b-87fd-615099445ab5" providerId="AD" clId="Web-{AB270D4F-1FDC-2454-E276-94FDEF9D58B3}" dt="2026-02-19T19:51:02.092" v="59" actId="20577"/>
          <ac:spMkLst>
            <pc:docMk/>
            <pc:sldMk cId="4077929660" sldId="261"/>
            <ac:spMk id="82" creationId="{49F5AA19-49E0-02F9-401F-4EF88BE04913}"/>
          </ac:spMkLst>
        </pc:spChg>
        <pc:spChg chg="mod">
          <ac:chgData name="somovaasya3" userId="S::somovaasya3_gmail.com#ext#@slideedu.onmicrosoft.com::05b36399-d501-4a7b-87fd-615099445ab5" providerId="AD" clId="Web-{AB270D4F-1FDC-2454-E276-94FDEF9D58B3}" dt="2026-02-19T19:50:26.326" v="43" actId="20577"/>
          <ac:spMkLst>
            <pc:docMk/>
            <pc:sldMk cId="4077929660" sldId="261"/>
            <ac:spMk id="90" creationId="{63582BC6-D7AF-7C05-2A3C-94038CBFA78E}"/>
          </ac:spMkLst>
        </pc:spChg>
        <pc:spChg chg="mod">
          <ac:chgData name="somovaasya3" userId="S::somovaasya3_gmail.com#ext#@slideedu.onmicrosoft.com::05b36399-d501-4a7b-87fd-615099445ab5" providerId="AD" clId="Web-{AB270D4F-1FDC-2454-E276-94FDEF9D58B3}" dt="2026-02-19T19:51:14.890" v="66" actId="14100"/>
          <ac:spMkLst>
            <pc:docMk/>
            <pc:sldMk cId="4077929660" sldId="261"/>
            <ac:spMk id="94" creationId="{581681E6-1B99-B7BD-20FA-DBD5B6283185}"/>
          </ac:spMkLst>
        </pc:spChg>
        <pc:spChg chg="mod">
          <ac:chgData name="somovaasya3" userId="S::somovaasya3_gmail.com#ext#@slideedu.onmicrosoft.com::05b36399-d501-4a7b-87fd-615099445ab5" providerId="AD" clId="Web-{AB270D4F-1FDC-2454-E276-94FDEF9D58B3}" dt="2026-02-19T19:50:45.123" v="52" actId="20577"/>
          <ac:spMkLst>
            <pc:docMk/>
            <pc:sldMk cId="4077929660" sldId="261"/>
            <ac:spMk id="98" creationId="{DE665065-8270-BD35-9160-49AA9BB4DE8A}"/>
          </ac:spMkLst>
        </pc:spChg>
        <pc:spChg chg="mod">
          <ac:chgData name="somovaasya3" userId="S::somovaasya3_gmail.com#ext#@slideedu.onmicrosoft.com::05b36399-d501-4a7b-87fd-615099445ab5" providerId="AD" clId="Web-{AB270D4F-1FDC-2454-E276-94FDEF9D58B3}" dt="2026-02-19T19:51:25.562" v="69" actId="20577"/>
          <ac:spMkLst>
            <pc:docMk/>
            <pc:sldMk cId="4077929660" sldId="261"/>
            <ac:spMk id="102" creationId="{2C0106B8-9CA1-C0B8-87A3-011818FEFAD0}"/>
          </ac:spMkLst>
        </pc:spChg>
        <pc:spChg chg="mod">
          <ac:chgData name="somovaasya3" userId="S::somovaasya3_gmail.com#ext#@slideedu.onmicrosoft.com::05b36399-d501-4a7b-87fd-615099445ab5" providerId="AD" clId="Web-{AB270D4F-1FDC-2454-E276-94FDEF9D58B3}" dt="2026-02-19T19:51:37.703" v="74" actId="14100"/>
          <ac:spMkLst>
            <pc:docMk/>
            <pc:sldMk cId="4077929660" sldId="261"/>
            <ac:spMk id="118" creationId="{D27DF656-12AF-DA76-6CAD-01FD5A41653F}"/>
          </ac:spMkLst>
        </pc:spChg>
        <pc:grpChg chg="mod">
          <ac:chgData name="somovaasya3" userId="S::somovaasya3_gmail.com#ext#@slideedu.onmicrosoft.com::05b36399-d501-4a7b-87fd-615099445ab5" providerId="AD" clId="Web-{AB270D4F-1FDC-2454-E276-94FDEF9D58B3}" dt="2026-02-19T19:51:05.530" v="60" actId="14100"/>
          <ac:grpSpMkLst>
            <pc:docMk/>
            <pc:sldMk cId="4077929660" sldId="261"/>
            <ac:grpSpMk id="79" creationId="{0D8ABF44-76AB-F7A1-C24D-4EF625DEEAA2}"/>
          </ac:grpSpMkLst>
        </pc:grpChg>
        <pc:picChg chg="mod">
          <ac:chgData name="somovaasya3" userId="S::somovaasya3_gmail.com#ext#@slideedu.onmicrosoft.com::05b36399-d501-4a7b-87fd-615099445ab5" providerId="AD" clId="Web-{AB270D4F-1FDC-2454-E276-94FDEF9D58B3}" dt="2026-02-19T19:51:40.469" v="76" actId="1076"/>
          <ac:picMkLst>
            <pc:docMk/>
            <pc:sldMk cId="4077929660" sldId="261"/>
            <ac:picMk id="6" creationId="{539BFAA2-3F5C-6072-997A-0DE7866E10C1}"/>
          </ac:picMkLst>
        </pc:picChg>
        <pc:picChg chg="mod">
          <ac:chgData name="somovaasya3" userId="S::somovaasya3_gmail.com#ext#@slideedu.onmicrosoft.com::05b36399-d501-4a7b-87fd-615099445ab5" providerId="AD" clId="Web-{AB270D4F-1FDC-2454-E276-94FDEF9D58B3}" dt="2026-02-19T19:48:54.543" v="3" actId="1076"/>
          <ac:picMkLst>
            <pc:docMk/>
            <pc:sldMk cId="4077929660" sldId="261"/>
            <ac:picMk id="8" creationId="{C8AD66E0-DFA1-F513-F129-9FFF39681A25}"/>
          </ac:picMkLst>
        </pc:picChg>
        <pc:picChg chg="mod">
          <ac:chgData name="somovaasya3" userId="S::somovaasya3_gmail.com#ext#@slideedu.onmicrosoft.com::05b36399-d501-4a7b-87fd-615099445ab5" providerId="AD" clId="Web-{AB270D4F-1FDC-2454-E276-94FDEF9D58B3}" dt="2026-02-19T19:49:03.278" v="6" actId="1076"/>
          <ac:picMkLst>
            <pc:docMk/>
            <pc:sldMk cId="4077929660" sldId="261"/>
            <ac:picMk id="14" creationId="{B47C3A36-F562-F5B3-91B6-9B54413A4642}"/>
          </ac:picMkLst>
        </pc:picChg>
        <pc:picChg chg="mod">
          <ac:chgData name="somovaasya3" userId="S::somovaasya3_gmail.com#ext#@slideedu.onmicrosoft.com::05b36399-d501-4a7b-87fd-615099445ab5" providerId="AD" clId="Web-{AB270D4F-1FDC-2454-E276-94FDEF9D58B3}" dt="2026-02-19T19:49:14.325" v="10" actId="1076"/>
          <ac:picMkLst>
            <pc:docMk/>
            <pc:sldMk cId="4077929660" sldId="261"/>
            <ac:picMk id="24" creationId="{09F85F6E-A406-26E9-F55F-28F4F8B4AE77}"/>
          </ac:picMkLst>
        </pc:picChg>
        <pc:picChg chg="mod">
          <ac:chgData name="somovaasya3" userId="S::somovaasya3_gmail.com#ext#@slideedu.onmicrosoft.com::05b36399-d501-4a7b-87fd-615099445ab5" providerId="AD" clId="Web-{AB270D4F-1FDC-2454-E276-94FDEF9D58B3}" dt="2026-02-19T19:49:23.997" v="13" actId="1076"/>
          <ac:picMkLst>
            <pc:docMk/>
            <pc:sldMk cId="4077929660" sldId="261"/>
            <ac:picMk id="25" creationId="{DE59894E-4356-E0BD-A517-68B5254B46E5}"/>
          </ac:picMkLst>
        </pc:picChg>
        <pc:picChg chg="mod">
          <ac:chgData name="somovaasya3" userId="S::somovaasya3_gmail.com#ext#@slideedu.onmicrosoft.com::05b36399-d501-4a7b-87fd-615099445ab5" providerId="AD" clId="Web-{AB270D4F-1FDC-2454-E276-94FDEF9D58B3}" dt="2026-02-19T19:49:31.591" v="19" actId="1076"/>
          <ac:picMkLst>
            <pc:docMk/>
            <pc:sldMk cId="4077929660" sldId="261"/>
            <ac:picMk id="26" creationId="{60BC4DA1-9BFB-6965-4A88-FAB2AAD9FC0B}"/>
          </ac:picMkLst>
        </pc:picChg>
        <pc:picChg chg="mod">
          <ac:chgData name="somovaasya3" userId="S::somovaasya3_gmail.com#ext#@slideedu.onmicrosoft.com::05b36399-d501-4a7b-87fd-615099445ab5" providerId="AD" clId="Web-{AB270D4F-1FDC-2454-E276-94FDEF9D58B3}" dt="2026-02-19T19:49:48.044" v="27" actId="1076"/>
          <ac:picMkLst>
            <pc:docMk/>
            <pc:sldMk cId="4077929660" sldId="261"/>
            <ac:picMk id="27" creationId="{F878143B-63AA-4AC5-EDF7-295A6AA8DFEF}"/>
          </ac:picMkLst>
        </pc:picChg>
        <pc:picChg chg="mod">
          <ac:chgData name="somovaasya3" userId="S::somovaasya3_gmail.com#ext#@slideedu.onmicrosoft.com::05b36399-d501-4a7b-87fd-615099445ab5" providerId="AD" clId="Web-{AB270D4F-1FDC-2454-E276-94FDEF9D58B3}" dt="2026-02-19T19:49:56.935" v="31" actId="1076"/>
          <ac:picMkLst>
            <pc:docMk/>
            <pc:sldMk cId="4077929660" sldId="261"/>
            <ac:picMk id="28" creationId="{8D426B62-1640-0E71-6306-1942DE98E01F}"/>
          </ac:picMkLst>
        </pc:picChg>
        <pc:picChg chg="mod">
          <ac:chgData name="somovaasya3" userId="S::somovaasya3_gmail.com#ext#@slideedu.onmicrosoft.com::05b36399-d501-4a7b-87fd-615099445ab5" providerId="AD" clId="Web-{AB270D4F-1FDC-2454-E276-94FDEF9D58B3}" dt="2026-02-19T19:50:07.185" v="37" actId="1076"/>
          <ac:picMkLst>
            <pc:docMk/>
            <pc:sldMk cId="4077929660" sldId="261"/>
            <ac:picMk id="29" creationId="{2136AB55-770E-3C4B-6BF1-A9D722D9E03A}"/>
          </ac:picMkLst>
        </pc:picChg>
        <pc:picChg chg="mod">
          <ac:chgData name="somovaasya3" userId="S::somovaasya3_gmail.com#ext#@slideedu.onmicrosoft.com::05b36399-d501-4a7b-87fd-615099445ab5" providerId="AD" clId="Web-{AB270D4F-1FDC-2454-E276-94FDEF9D58B3}" dt="2026-02-19T19:51:08.124" v="61" actId="1076"/>
          <ac:picMkLst>
            <pc:docMk/>
            <pc:sldMk cId="4077929660" sldId="261"/>
            <ac:picMk id="30" creationId="{5206BF94-81D7-4C9D-C4B7-35B3916B6A93}"/>
          </ac:picMkLst>
        </pc:picChg>
        <pc:picChg chg="mod">
          <ac:chgData name="somovaasya3" userId="S::somovaasya3_gmail.com#ext#@slideedu.onmicrosoft.com::05b36399-d501-4a7b-87fd-615099445ab5" providerId="AD" clId="Web-{AB270D4F-1FDC-2454-E276-94FDEF9D58B3}" dt="2026-02-19T19:50:46.904" v="53" actId="1076"/>
          <ac:picMkLst>
            <pc:docMk/>
            <pc:sldMk cId="4077929660" sldId="261"/>
            <ac:picMk id="31" creationId="{17DEC6DB-26FA-62C1-EE56-A5ECD6AC5532}"/>
          </ac:picMkLst>
        </pc:picChg>
        <pc:picChg chg="mod">
          <ac:chgData name="somovaasya3" userId="S::somovaasya3_gmail.com#ext#@slideedu.onmicrosoft.com::05b36399-d501-4a7b-87fd-615099445ab5" providerId="AD" clId="Web-{AB270D4F-1FDC-2454-E276-94FDEF9D58B3}" dt="2026-02-19T19:50:36.967" v="48" actId="1076"/>
          <ac:picMkLst>
            <pc:docMk/>
            <pc:sldMk cId="4077929660" sldId="261"/>
            <ac:picMk id="32" creationId="{51DDEF59-F534-1DA4-AF99-7B86116AA52E}"/>
          </ac:picMkLst>
        </pc:picChg>
        <pc:picChg chg="mod">
          <ac:chgData name="somovaasya3" userId="S::somovaasya3_gmail.com#ext#@slideedu.onmicrosoft.com::05b36399-d501-4a7b-87fd-615099445ab5" providerId="AD" clId="Web-{AB270D4F-1FDC-2454-E276-94FDEF9D58B3}" dt="2026-02-19T19:50:27.545" v="44" actId="1076"/>
          <ac:picMkLst>
            <pc:docMk/>
            <pc:sldMk cId="4077929660" sldId="261"/>
            <ac:picMk id="33" creationId="{ADC176B5-EDD7-3AB3-45AD-1B4B334DF7BA}"/>
          </ac:picMkLst>
        </pc:picChg>
        <pc:picChg chg="mod">
          <ac:chgData name="somovaasya3" userId="S::somovaasya3_gmail.com#ext#@slideedu.onmicrosoft.com::05b36399-d501-4a7b-87fd-615099445ab5" providerId="AD" clId="Web-{AB270D4F-1FDC-2454-E276-94FDEF9D58B3}" dt="2026-02-19T19:50:18.342" v="39" actId="1076"/>
          <ac:picMkLst>
            <pc:docMk/>
            <pc:sldMk cId="4077929660" sldId="261"/>
            <ac:picMk id="34" creationId="{C24900EC-7728-713C-1B57-A8C63DFE8574}"/>
          </ac:picMkLst>
        </pc:picChg>
        <pc:picChg chg="mod">
          <ac:chgData name="somovaasya3" userId="S::somovaasya3_gmail.com#ext#@slideedu.onmicrosoft.com::05b36399-d501-4a7b-87fd-615099445ab5" providerId="AD" clId="Web-{AB270D4F-1FDC-2454-E276-94FDEF9D58B3}" dt="2026-02-19T19:51:17.249" v="67" actId="1076"/>
          <ac:picMkLst>
            <pc:docMk/>
            <pc:sldMk cId="4077929660" sldId="261"/>
            <ac:picMk id="43" creationId="{EEE69357-DA24-F2EB-0345-A6878D8C7A0A}"/>
          </ac:picMkLst>
        </pc:picChg>
        <pc:picChg chg="mod">
          <ac:chgData name="somovaasya3" userId="S::somovaasya3_gmail.com#ext#@slideedu.onmicrosoft.com::05b36399-d501-4a7b-87fd-615099445ab5" providerId="AD" clId="Web-{AB270D4F-1FDC-2454-E276-94FDEF9D58B3}" dt="2026-02-19T19:51:26.906" v="70" actId="1076"/>
          <ac:picMkLst>
            <pc:docMk/>
            <pc:sldMk cId="4077929660" sldId="261"/>
            <ac:picMk id="44" creationId="{F5374686-8916-E1A8-EF72-5EC3B6526F32}"/>
          </ac:picMkLst>
        </pc:picChg>
        <pc:picChg chg="mod">
          <ac:chgData name="somovaasya3" userId="S::somovaasya3_gmail.com#ext#@slideedu.onmicrosoft.com::05b36399-d501-4a7b-87fd-615099445ab5" providerId="AD" clId="Web-{AB270D4F-1FDC-2454-E276-94FDEF9D58B3}" dt="2026-02-19T19:51:39.328" v="75" actId="1076"/>
          <ac:picMkLst>
            <pc:docMk/>
            <pc:sldMk cId="4077929660" sldId="261"/>
            <ac:picMk id="45" creationId="{4991D22C-8118-4D7B-5ECC-26CD1D69135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D56677-6EBC-4D06-7EB1-5A95F7E12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698C8B8-599A-2AA1-AF2D-6BB574C87A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0C6849-C5D0-DFE4-AAAF-54E4F6A21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02/19/2026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2446A-4041-40BD-E7E9-120DAEAAF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E78D22-2762-9860-043C-26CAC216C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03869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49C12E-40BC-1AAC-8DDF-40314BD88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AE75FF6-79F1-C717-597A-8633F7F068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1D5AA9-3B47-0B96-9786-964BD106C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02/19/2026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66BDFF-329C-7C22-6771-03AD734E2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93B167-6BC6-6301-C9C4-3F1204C49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76409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5579AE5-67D7-0C6B-7E16-BF964EC4F8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01A6A8-F851-1219-53E7-246A53E354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FE483B-5D40-9032-DB83-22E362FA5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02/19/2026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8EC0D5-64F2-10F4-D4DC-0405495B9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E7B2CE-DD76-A97B-E78E-C83DCADE1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43519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1FFBAD-1706-5883-D077-2E518C10B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E8B51F-2C89-72B0-BECE-B6E63118E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270731-D637-3B35-722A-75331C9B1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02/19/2026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532537-1802-957D-19D9-FD2FCCBCA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A2C9C2-FA2D-3BB2-7E20-F3AC9D75E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60867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4574F8-1F9B-A647-55BD-B3B5E9CD3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C8E879-3A06-FD3D-617D-10A26B811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AD34BC-D18E-BD81-6CB1-0A0C3434D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02/19/2026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DD0C61-C395-BDC3-0FF1-337705145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8EF6B9-A28A-F004-9AC5-C4A025E76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76378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5EA354-0660-A4B5-134A-F55080796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81EF3D-6B44-1FE6-27D7-9E620E2D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739E9D-D523-0CD4-6E06-9A1BFD73C4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E1BEB2-D2A3-2BE2-3D0D-29A1F633B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02/19/2026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EB977E-AE15-EB0B-6119-1F712743C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45CF7C-41CA-FE3E-FA3C-F62A17B13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9249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3DAA55-4BD1-F687-11AC-4C3D9356D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F2EEF2-D014-2926-DC8E-B23DB68EA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7E2212C-C285-DBCF-0421-EECEFF434D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13EEB50-D0F1-6C41-9639-322CAB7A24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A6EA5AB-D4F1-13B8-B261-F04AE050CF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6B8347A-42DE-BFCB-03BB-7F14EDE3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02/19/2026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CBEAAA-2225-6FA2-063F-0BB33FB70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822DC9D-1136-A68F-A91A-46207D43D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0432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4D2CD-18B5-D422-3269-A2BA02830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437126-70D9-A580-D5F2-4F3AE6180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02/19/2026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5BBB7A5-582D-A865-8CEB-8FE67B242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387D837-7044-8C57-1944-2AD753C2F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85519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A0251D-A27A-02E0-947E-17C5BB55D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02/19/2026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E4E1D64-6184-077A-83B9-965A1139D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B257EC0-602E-07B9-EFC1-217FC62CA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38064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0CABCA-4C68-7501-5D13-7C4FB3D41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C980F0-14C4-5100-1A85-B6DD25D04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80A82AA-7DDB-6B1A-11DA-C18D2F497F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88B58F-6789-288F-279A-9364D1631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02/19/2026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B54C46-8548-F96E-14BD-D59806B2A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96168-684A-4ED8-FF04-3E0248BA0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2253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84A1CC-FC9B-5F64-E038-7A366293D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37E1550-5D16-2CB8-DBA3-5A72CB432D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5ACF69-1696-99D8-5295-A9B0E09799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2009A8-A474-C2C8-A776-DBD6F92E3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02/19/2026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E4854D-6941-DA9A-78C3-DCA341DB3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BD62A0-B858-73F2-8DF9-5470D742F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89652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1BF038-B1D5-CBAB-4171-E0EADBFFB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384DEC-B44E-82D2-FDC3-31FF31397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3B6752-9718-70B1-027C-D9D3DD0911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5B784-CAA5-48F0-86F8-C0F5914E2454}" type="datetimeFigureOut">
              <a:rPr lang="ru-KZ" smtClean="0"/>
              <a:t>02/19/2026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F34D45-BF78-1664-3FB1-8E9BCB9BEC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8E2C4C-586C-875E-982F-969966859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63964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DD317C6-32B2-03CB-3883-2C535F904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1" name="Прямоугольник: скругленные углы 110">
            <a:extLst>
              <a:ext uri="{FF2B5EF4-FFF2-40B4-BE49-F238E27FC236}">
                <a16:creationId xmlns:a16="http://schemas.microsoft.com/office/drawing/2014/main" id="{CD45A1EA-34BD-58A7-2903-D52C6ED71ACB}"/>
              </a:ext>
            </a:extLst>
          </p:cNvPr>
          <p:cNvSpPr/>
          <p:nvPr/>
        </p:nvSpPr>
        <p:spPr>
          <a:xfrm>
            <a:off x="1589552" y="519847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12" name="Прямоугольник: скругленные углы 111">
            <a:extLst>
              <a:ext uri="{FF2B5EF4-FFF2-40B4-BE49-F238E27FC236}">
                <a16:creationId xmlns:a16="http://schemas.microsoft.com/office/drawing/2014/main" id="{F56BC059-190D-ADC3-0EA1-81E981A60D27}"/>
              </a:ext>
            </a:extLst>
          </p:cNvPr>
          <p:cNvSpPr/>
          <p:nvPr/>
        </p:nvSpPr>
        <p:spPr>
          <a:xfrm>
            <a:off x="3269443" y="532471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13" name="Прямоугольник: скругленные углы 112">
            <a:extLst>
              <a:ext uri="{FF2B5EF4-FFF2-40B4-BE49-F238E27FC236}">
                <a16:creationId xmlns:a16="http://schemas.microsoft.com/office/drawing/2014/main" id="{55A91258-052D-519F-0D99-A8078E4076D1}"/>
              </a:ext>
            </a:extLst>
          </p:cNvPr>
          <p:cNvSpPr/>
          <p:nvPr/>
        </p:nvSpPr>
        <p:spPr>
          <a:xfrm>
            <a:off x="3241422" y="2037374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14" name="Прямоугольник: скругленные углы 113">
            <a:extLst>
              <a:ext uri="{FF2B5EF4-FFF2-40B4-BE49-F238E27FC236}">
                <a16:creationId xmlns:a16="http://schemas.microsoft.com/office/drawing/2014/main" id="{5B9DAEFE-5015-DE50-F059-C8555F79B8C9}"/>
              </a:ext>
            </a:extLst>
          </p:cNvPr>
          <p:cNvSpPr/>
          <p:nvPr/>
        </p:nvSpPr>
        <p:spPr>
          <a:xfrm>
            <a:off x="3237182" y="3532464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33" name="Прямоугольник: скругленные углы 132">
            <a:extLst>
              <a:ext uri="{FF2B5EF4-FFF2-40B4-BE49-F238E27FC236}">
                <a16:creationId xmlns:a16="http://schemas.microsoft.com/office/drawing/2014/main" id="{23B9977F-240F-1D37-42E8-0D99A6A2E53B}"/>
              </a:ext>
            </a:extLst>
          </p:cNvPr>
          <p:cNvSpPr/>
          <p:nvPr/>
        </p:nvSpPr>
        <p:spPr>
          <a:xfrm>
            <a:off x="1562815" y="3532464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42" name="Прямоугольник: скругленные углы 141">
            <a:extLst>
              <a:ext uri="{FF2B5EF4-FFF2-40B4-BE49-F238E27FC236}">
                <a16:creationId xmlns:a16="http://schemas.microsoft.com/office/drawing/2014/main" id="{36D2D994-56F5-0677-1619-1A05E24F7D87}"/>
              </a:ext>
            </a:extLst>
          </p:cNvPr>
          <p:cNvSpPr/>
          <p:nvPr/>
        </p:nvSpPr>
        <p:spPr>
          <a:xfrm>
            <a:off x="1576184" y="4995856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43" name="Прямоугольник: скругленные углы 142">
            <a:extLst>
              <a:ext uri="{FF2B5EF4-FFF2-40B4-BE49-F238E27FC236}">
                <a16:creationId xmlns:a16="http://schemas.microsoft.com/office/drawing/2014/main" id="{543744FE-01ED-256A-4370-6DB84BF72F0D}"/>
              </a:ext>
            </a:extLst>
          </p:cNvPr>
          <p:cNvSpPr/>
          <p:nvPr/>
        </p:nvSpPr>
        <p:spPr>
          <a:xfrm>
            <a:off x="3240148" y="5006476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44" name="Прямоугольник: скругленные углы 143">
            <a:extLst>
              <a:ext uri="{FF2B5EF4-FFF2-40B4-BE49-F238E27FC236}">
                <a16:creationId xmlns:a16="http://schemas.microsoft.com/office/drawing/2014/main" id="{F26EAE0B-D1D1-36E6-70C2-D1660662795C}"/>
              </a:ext>
            </a:extLst>
          </p:cNvPr>
          <p:cNvSpPr/>
          <p:nvPr/>
        </p:nvSpPr>
        <p:spPr>
          <a:xfrm>
            <a:off x="4912444" y="4995856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45" name="Прямоугольник: скругленные углы 144">
            <a:extLst>
              <a:ext uri="{FF2B5EF4-FFF2-40B4-BE49-F238E27FC236}">
                <a16:creationId xmlns:a16="http://schemas.microsoft.com/office/drawing/2014/main" id="{799EDF0B-1166-D98E-5ACC-3E766D70FAD5}"/>
              </a:ext>
            </a:extLst>
          </p:cNvPr>
          <p:cNvSpPr/>
          <p:nvPr/>
        </p:nvSpPr>
        <p:spPr>
          <a:xfrm>
            <a:off x="6579825" y="5006476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46" name="Прямоугольник: скругленные углы 145">
            <a:extLst>
              <a:ext uri="{FF2B5EF4-FFF2-40B4-BE49-F238E27FC236}">
                <a16:creationId xmlns:a16="http://schemas.microsoft.com/office/drawing/2014/main" id="{BEBF32CE-7C4C-31F1-A27C-7C8C65EF5DED}"/>
              </a:ext>
            </a:extLst>
          </p:cNvPr>
          <p:cNvSpPr/>
          <p:nvPr/>
        </p:nvSpPr>
        <p:spPr>
          <a:xfrm>
            <a:off x="6568814" y="3558309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47" name="Прямоугольник: скругленные углы 146">
            <a:extLst>
              <a:ext uri="{FF2B5EF4-FFF2-40B4-BE49-F238E27FC236}">
                <a16:creationId xmlns:a16="http://schemas.microsoft.com/office/drawing/2014/main" id="{631BCF51-A6B3-90DA-9F09-AC033F40038A}"/>
              </a:ext>
            </a:extLst>
          </p:cNvPr>
          <p:cNvSpPr/>
          <p:nvPr/>
        </p:nvSpPr>
        <p:spPr>
          <a:xfrm>
            <a:off x="6564288" y="2094409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48" name="Прямоугольник: скругленные углы 147">
            <a:extLst>
              <a:ext uri="{FF2B5EF4-FFF2-40B4-BE49-F238E27FC236}">
                <a16:creationId xmlns:a16="http://schemas.microsoft.com/office/drawing/2014/main" id="{38B7EC68-7095-381D-FFF9-C5B3F0CA47AD}"/>
              </a:ext>
            </a:extLst>
          </p:cNvPr>
          <p:cNvSpPr/>
          <p:nvPr/>
        </p:nvSpPr>
        <p:spPr>
          <a:xfrm>
            <a:off x="6551896" y="647757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49" name="Прямоугольник: скругленные углы 148">
            <a:extLst>
              <a:ext uri="{FF2B5EF4-FFF2-40B4-BE49-F238E27FC236}">
                <a16:creationId xmlns:a16="http://schemas.microsoft.com/office/drawing/2014/main" id="{04A14130-1D7C-AB75-C414-5CDB01984FA2}"/>
              </a:ext>
            </a:extLst>
          </p:cNvPr>
          <p:cNvSpPr/>
          <p:nvPr/>
        </p:nvSpPr>
        <p:spPr>
          <a:xfrm>
            <a:off x="8236207" y="636567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50" name="Прямоугольник: скругленные углы 149">
            <a:extLst>
              <a:ext uri="{FF2B5EF4-FFF2-40B4-BE49-F238E27FC236}">
                <a16:creationId xmlns:a16="http://schemas.microsoft.com/office/drawing/2014/main" id="{2E01314E-38F2-01EC-6893-F22FDEDDE5ED}"/>
              </a:ext>
            </a:extLst>
          </p:cNvPr>
          <p:cNvSpPr/>
          <p:nvPr/>
        </p:nvSpPr>
        <p:spPr>
          <a:xfrm>
            <a:off x="8236207" y="2106306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52" name="Прямоугольник: скругленные углы 151">
            <a:extLst>
              <a:ext uri="{FF2B5EF4-FFF2-40B4-BE49-F238E27FC236}">
                <a16:creationId xmlns:a16="http://schemas.microsoft.com/office/drawing/2014/main" id="{3A55C67F-BC6C-81CC-234C-C257F5B0618D}"/>
              </a:ext>
            </a:extLst>
          </p:cNvPr>
          <p:cNvSpPr/>
          <p:nvPr/>
        </p:nvSpPr>
        <p:spPr>
          <a:xfrm>
            <a:off x="8236207" y="3558309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53" name="Прямоугольник: скругленные углы 152">
            <a:extLst>
              <a:ext uri="{FF2B5EF4-FFF2-40B4-BE49-F238E27FC236}">
                <a16:creationId xmlns:a16="http://schemas.microsoft.com/office/drawing/2014/main" id="{29C7081E-8918-60DB-1847-0A7B2C31E6AD}"/>
              </a:ext>
            </a:extLst>
          </p:cNvPr>
          <p:cNvSpPr/>
          <p:nvPr/>
        </p:nvSpPr>
        <p:spPr>
          <a:xfrm>
            <a:off x="8223757" y="4995856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grpSp>
        <p:nvGrpSpPr>
          <p:cNvPr id="12" name="л1">
            <a:extLst>
              <a:ext uri="{FF2B5EF4-FFF2-40B4-BE49-F238E27FC236}">
                <a16:creationId xmlns:a16="http://schemas.microsoft.com/office/drawing/2014/main" id="{01885C0E-7292-EE91-7B2B-C26B83CA212E}"/>
              </a:ext>
            </a:extLst>
          </p:cNvPr>
          <p:cNvGrpSpPr/>
          <p:nvPr/>
        </p:nvGrpSpPr>
        <p:grpSpPr>
          <a:xfrm>
            <a:off x="1704492" y="962379"/>
            <a:ext cx="1317460" cy="574923"/>
            <a:chOff x="688753" y="863870"/>
            <a:chExt cx="1317460" cy="574923"/>
          </a:xfrm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38FCA0A7-F03C-223C-1E2E-0ECB76925996}"/>
                </a:ext>
              </a:extLst>
            </p:cNvPr>
            <p:cNvSpPr/>
            <p:nvPr/>
          </p:nvSpPr>
          <p:spPr>
            <a:xfrm>
              <a:off x="963933" y="863870"/>
              <a:ext cx="815842" cy="57492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07CD1D2-5418-7D29-9292-1952F773FAB4}"/>
                </a:ext>
              </a:extLst>
            </p:cNvPr>
            <p:cNvSpPr txBox="1"/>
            <p:nvPr/>
          </p:nvSpPr>
          <p:spPr>
            <a:xfrm>
              <a:off x="688753" y="867442"/>
              <a:ext cx="1317460" cy="46166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ru-RU" sz="2400" b="1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ПЕС</a:t>
              </a:r>
              <a:endParaRPr lang="ru-RU" sz="2400" b="1" dirty="0"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81511F45-2D06-69D5-81D4-CAC5C1571AE0}"/>
              </a:ext>
            </a:extLst>
          </p:cNvPr>
          <p:cNvGrpSpPr/>
          <p:nvPr/>
        </p:nvGrpSpPr>
        <p:grpSpPr>
          <a:xfrm>
            <a:off x="3195636" y="975111"/>
            <a:ext cx="1676369" cy="683506"/>
            <a:chOff x="595070" y="910998"/>
            <a:chExt cx="1448995" cy="693309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5B53A27D-01FF-5378-75D8-F86862606C1E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D5B3F9F-FE2B-18F1-6B48-017131F2D1DF}"/>
                </a:ext>
              </a:extLst>
            </p:cNvPr>
            <p:cNvSpPr txBox="1"/>
            <p:nvPr/>
          </p:nvSpPr>
          <p:spPr>
            <a:xfrm>
              <a:off x="595070" y="910998"/>
              <a:ext cx="1448995" cy="468286"/>
            </a:xfrm>
            <a:prstGeom prst="rect">
              <a:avLst/>
            </a:prstGeom>
            <a:grp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ru-RU" sz="2400" b="1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</a:rPr>
                <a:t>ЛОПАТА</a:t>
              </a:r>
              <a:endParaRPr lang="en-US"/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FE59912B-557F-1A10-2289-5248B93AB1B4}"/>
              </a:ext>
            </a:extLst>
          </p:cNvPr>
          <p:cNvGrpSpPr/>
          <p:nvPr/>
        </p:nvGrpSpPr>
        <p:grpSpPr>
          <a:xfrm>
            <a:off x="6710307" y="2517587"/>
            <a:ext cx="1292678" cy="698083"/>
            <a:chOff x="692004" y="906224"/>
            <a:chExt cx="1292678" cy="698083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2131E6EE-DA4F-C855-9433-2F7D47958485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37FDBCE-79C6-16FD-F011-5A2672E7013B}"/>
                </a:ext>
              </a:extLst>
            </p:cNvPr>
            <p:cNvSpPr txBox="1"/>
            <p:nvPr/>
          </p:nvSpPr>
          <p:spPr>
            <a:xfrm>
              <a:off x="692004" y="906224"/>
              <a:ext cx="1292678" cy="461665"/>
            </a:xfrm>
            <a:prstGeom prst="rect">
              <a:avLst/>
            </a:prstGeom>
            <a:grp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ru-RU" sz="2400" b="1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</a:rPr>
                <a:t>СУП</a:t>
              </a:r>
              <a:endParaRPr lang="en-US"/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E624E253-99F4-5E4E-3914-8FBFAAA4EA38}"/>
              </a:ext>
            </a:extLst>
          </p:cNvPr>
          <p:cNvGrpSpPr/>
          <p:nvPr/>
        </p:nvGrpSpPr>
        <p:grpSpPr>
          <a:xfrm>
            <a:off x="3276073" y="5445368"/>
            <a:ext cx="1476244" cy="701987"/>
            <a:chOff x="647422" y="902320"/>
            <a:chExt cx="1476244" cy="701987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3BB60174-1C46-5C7D-B318-48262440A38E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D5EF2E1-35B8-3E27-E8D1-F8FECE6FA08A}"/>
                </a:ext>
              </a:extLst>
            </p:cNvPr>
            <p:cNvSpPr txBox="1"/>
            <p:nvPr/>
          </p:nvSpPr>
          <p:spPr>
            <a:xfrm>
              <a:off x="647422" y="902320"/>
              <a:ext cx="1476244" cy="461665"/>
            </a:xfrm>
            <a:prstGeom prst="rect">
              <a:avLst/>
            </a:prstGeom>
            <a:grp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ru-RU" sz="2400" b="1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</a:rPr>
                <a:t>ПТАШКА</a:t>
              </a:r>
              <a:endParaRPr lang="en-US"/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A2937539-56F9-F4D4-2D62-3071F80F0D7A}"/>
              </a:ext>
            </a:extLst>
          </p:cNvPr>
          <p:cNvGrpSpPr/>
          <p:nvPr/>
        </p:nvGrpSpPr>
        <p:grpSpPr>
          <a:xfrm>
            <a:off x="4891329" y="5448268"/>
            <a:ext cx="1630753" cy="699689"/>
            <a:chOff x="564813" y="904618"/>
            <a:chExt cx="1630753" cy="699689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301FD4D2-0E1C-37E2-9C52-C1C19E90B7A6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9496897-4A34-129D-B431-942F3FC601FE}"/>
                </a:ext>
              </a:extLst>
            </p:cNvPr>
            <p:cNvSpPr txBox="1"/>
            <p:nvPr/>
          </p:nvSpPr>
          <p:spPr>
            <a:xfrm>
              <a:off x="564813" y="904618"/>
              <a:ext cx="1630753" cy="461665"/>
            </a:xfrm>
            <a:prstGeom prst="rect">
              <a:avLst/>
            </a:prstGeom>
            <a:grp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ru-RU" sz="2400" b="1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</a:rPr>
                <a:t>ЛАПА</a:t>
              </a:r>
              <a:endParaRPr lang="en-US"/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DD4D01AF-B56F-6D15-060A-B75C192CD3D7}"/>
              </a:ext>
            </a:extLst>
          </p:cNvPr>
          <p:cNvGrpSpPr/>
          <p:nvPr/>
        </p:nvGrpSpPr>
        <p:grpSpPr>
          <a:xfrm>
            <a:off x="3297691" y="2490441"/>
            <a:ext cx="1299253" cy="711416"/>
            <a:chOff x="920459" y="892891"/>
            <a:chExt cx="1299253" cy="711416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53" name="Овал 52">
              <a:extLst>
                <a:ext uri="{FF2B5EF4-FFF2-40B4-BE49-F238E27FC236}">
                  <a16:creationId xmlns:a16="http://schemas.microsoft.com/office/drawing/2014/main" id="{DC1A51F5-298E-375F-DAFE-FFEE7AA8805A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6D2B299-D55D-724E-B768-686D80EEE3D6}"/>
                </a:ext>
              </a:extLst>
            </p:cNvPr>
            <p:cNvSpPr txBox="1"/>
            <p:nvPr/>
          </p:nvSpPr>
          <p:spPr>
            <a:xfrm>
              <a:off x="1037111" y="892891"/>
              <a:ext cx="1182601" cy="461665"/>
            </a:xfrm>
            <a:prstGeom prst="rect">
              <a:avLst/>
            </a:prstGeom>
            <a:grp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ru-RU" sz="2400" b="1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</a:rPr>
                <a:t>ПАРТА</a:t>
              </a:r>
              <a:endParaRPr lang="en-US"/>
            </a:p>
          </p:txBody>
        </p:sp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765A2AA6-FDE2-D4BB-9881-604558C1AA9A}"/>
              </a:ext>
            </a:extLst>
          </p:cNvPr>
          <p:cNvGrpSpPr/>
          <p:nvPr/>
        </p:nvGrpSpPr>
        <p:grpSpPr>
          <a:xfrm>
            <a:off x="3299930" y="4006103"/>
            <a:ext cx="1411426" cy="574923"/>
            <a:chOff x="584617" y="1029384"/>
            <a:chExt cx="1411426" cy="574923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61" name="Овал 60">
              <a:extLst>
                <a:ext uri="{FF2B5EF4-FFF2-40B4-BE49-F238E27FC236}">
                  <a16:creationId xmlns:a16="http://schemas.microsoft.com/office/drawing/2014/main" id="{FCDA654E-797F-0861-6A52-3947BDA8C078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79BC7D5-058C-6F59-DF4B-52FF83439D4D}"/>
                </a:ext>
              </a:extLst>
            </p:cNvPr>
            <p:cNvSpPr txBox="1"/>
            <p:nvPr/>
          </p:nvSpPr>
          <p:spPr>
            <a:xfrm>
              <a:off x="584617" y="1040578"/>
              <a:ext cx="1411426" cy="461665"/>
            </a:xfrm>
            <a:prstGeom prst="rect">
              <a:avLst/>
            </a:prstGeom>
            <a:grp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ru-RU" sz="2400" b="1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</a:rPr>
                <a:t>ПОЛЕ</a:t>
              </a:r>
              <a:endParaRPr lang="en-US"/>
            </a:p>
          </p:txBody>
        </p:sp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8213EC1C-CB02-D122-595A-7ECD16A2B872}"/>
              </a:ext>
            </a:extLst>
          </p:cNvPr>
          <p:cNvGrpSpPr/>
          <p:nvPr/>
        </p:nvGrpSpPr>
        <p:grpSpPr>
          <a:xfrm>
            <a:off x="1583971" y="3128699"/>
            <a:ext cx="1516664" cy="1339069"/>
            <a:chOff x="836126" y="1029384"/>
            <a:chExt cx="1516664" cy="1339069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65" name="Овал 64">
              <a:extLst>
                <a:ext uri="{FF2B5EF4-FFF2-40B4-BE49-F238E27FC236}">
                  <a16:creationId xmlns:a16="http://schemas.microsoft.com/office/drawing/2014/main" id="{E68569E7-0E7F-76C5-799F-604EC235DD50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0D97A9CF-6452-C4C4-007B-F0155DA9393E}"/>
                </a:ext>
              </a:extLst>
            </p:cNvPr>
            <p:cNvSpPr txBox="1"/>
            <p:nvPr/>
          </p:nvSpPr>
          <p:spPr>
            <a:xfrm>
              <a:off x="836126" y="1906788"/>
              <a:ext cx="1516664" cy="461665"/>
            </a:xfrm>
            <a:prstGeom prst="rect">
              <a:avLst/>
            </a:prstGeom>
            <a:grp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ru-RU" sz="2400" b="1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</a:rPr>
                <a:t>ПТАХ</a:t>
              </a:r>
              <a:endParaRPr lang="en-US"/>
            </a:p>
          </p:txBody>
        </p:sp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6C4122D6-1E46-17F6-13CF-EAC5C1514100}"/>
              </a:ext>
            </a:extLst>
          </p:cNvPr>
          <p:cNvGrpSpPr/>
          <p:nvPr/>
        </p:nvGrpSpPr>
        <p:grpSpPr>
          <a:xfrm>
            <a:off x="1663555" y="5465774"/>
            <a:ext cx="1344691" cy="697441"/>
            <a:chOff x="601820" y="906866"/>
            <a:chExt cx="1344691" cy="697441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73" name="Овал 72">
              <a:extLst>
                <a:ext uri="{FF2B5EF4-FFF2-40B4-BE49-F238E27FC236}">
                  <a16:creationId xmlns:a16="http://schemas.microsoft.com/office/drawing/2014/main" id="{24EA55DF-DCA7-CCCC-FA81-9CF11F580C94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5771DFB-DEE8-C0EA-CC6D-CEB68430D599}"/>
                </a:ext>
              </a:extLst>
            </p:cNvPr>
            <p:cNvSpPr txBox="1"/>
            <p:nvPr/>
          </p:nvSpPr>
          <p:spPr>
            <a:xfrm>
              <a:off x="601820" y="906866"/>
              <a:ext cx="1344691" cy="461665"/>
            </a:xfrm>
            <a:prstGeom prst="rect">
              <a:avLst/>
            </a:prstGeom>
            <a:grp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ru-RU" sz="2400" b="1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</a:rPr>
                <a:t>ПИРіГ</a:t>
              </a:r>
              <a:endParaRPr lang="en-US"/>
            </a:p>
          </p:txBody>
        </p:sp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F33B7E12-9072-DC71-B7FF-42CFC723F789}"/>
              </a:ext>
            </a:extLst>
          </p:cNvPr>
          <p:cNvGrpSpPr/>
          <p:nvPr/>
        </p:nvGrpSpPr>
        <p:grpSpPr>
          <a:xfrm>
            <a:off x="6729464" y="5427255"/>
            <a:ext cx="1269443" cy="654092"/>
            <a:chOff x="804973" y="950215"/>
            <a:chExt cx="1269443" cy="654092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77" name="Овал 76">
              <a:extLst>
                <a:ext uri="{FF2B5EF4-FFF2-40B4-BE49-F238E27FC236}">
                  <a16:creationId xmlns:a16="http://schemas.microsoft.com/office/drawing/2014/main" id="{83469C0B-5522-39DF-5B95-3FFEE60C0481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1D1CBD8F-D705-9A8B-17BA-4F07F89D0373}"/>
                </a:ext>
              </a:extLst>
            </p:cNvPr>
            <p:cNvSpPr txBox="1"/>
            <p:nvPr/>
          </p:nvSpPr>
          <p:spPr>
            <a:xfrm>
              <a:off x="804973" y="950215"/>
              <a:ext cx="1269443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ПАКЕТ</a:t>
              </a:r>
            </a:p>
          </p:txBody>
        </p:sp>
      </p:grp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0D8ABF44-76AB-F7A1-C24D-4EF625DEEAA2}"/>
              </a:ext>
            </a:extLst>
          </p:cNvPr>
          <p:cNvGrpSpPr/>
          <p:nvPr/>
        </p:nvGrpSpPr>
        <p:grpSpPr>
          <a:xfrm>
            <a:off x="8386078" y="1113825"/>
            <a:ext cx="1302340" cy="853407"/>
            <a:chOff x="732842" y="1029384"/>
            <a:chExt cx="1123047" cy="830997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81" name="Овал 80">
              <a:extLst>
                <a:ext uri="{FF2B5EF4-FFF2-40B4-BE49-F238E27FC236}">
                  <a16:creationId xmlns:a16="http://schemas.microsoft.com/office/drawing/2014/main" id="{4C11BFE7-2F56-FF93-CF60-7B5C41719328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49F5AA19-49E0-02F9-401F-4EF88BE04913}"/>
                </a:ext>
              </a:extLst>
            </p:cNvPr>
            <p:cNvSpPr txBox="1"/>
            <p:nvPr/>
          </p:nvSpPr>
          <p:spPr>
            <a:xfrm>
              <a:off x="732842" y="1029384"/>
              <a:ext cx="1123047" cy="830997"/>
            </a:xfrm>
            <a:prstGeom prst="rect">
              <a:avLst/>
            </a:prstGeom>
            <a:grp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ru-RU" sz="2400" b="1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</a:rPr>
                <a:t>ПАНДА</a:t>
              </a:r>
              <a:endParaRPr lang="en-US"/>
            </a:p>
          </p:txBody>
        </p:sp>
      </p:grp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id="{16B2376B-49A0-A02C-74BF-9EC79523ED30}"/>
              </a:ext>
            </a:extLst>
          </p:cNvPr>
          <p:cNvGrpSpPr/>
          <p:nvPr/>
        </p:nvGrpSpPr>
        <p:grpSpPr>
          <a:xfrm>
            <a:off x="6583873" y="4010347"/>
            <a:ext cx="1511409" cy="671725"/>
            <a:chOff x="520434" y="932582"/>
            <a:chExt cx="1511409" cy="671725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89" name="Овал 88">
              <a:extLst>
                <a:ext uri="{FF2B5EF4-FFF2-40B4-BE49-F238E27FC236}">
                  <a16:creationId xmlns:a16="http://schemas.microsoft.com/office/drawing/2014/main" id="{F394273E-A732-3F4E-3B50-8C6C54A1AD89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3582BC6-D7AF-7C05-2A3C-94038CBFA78E}"/>
                </a:ext>
              </a:extLst>
            </p:cNvPr>
            <p:cNvSpPr txBox="1"/>
            <p:nvPr/>
          </p:nvSpPr>
          <p:spPr>
            <a:xfrm>
              <a:off x="520434" y="932582"/>
              <a:ext cx="1511409" cy="461665"/>
            </a:xfrm>
            <a:prstGeom prst="rect">
              <a:avLst/>
            </a:prstGeom>
            <a:grp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ru-RU" sz="2400" b="1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ПіНА</a:t>
              </a:r>
              <a:endParaRPr lang="ru-RU" sz="2400" b="1" dirty="0"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6E9BB0D4-4384-C5F9-772A-D48EF59600E8}"/>
              </a:ext>
            </a:extLst>
          </p:cNvPr>
          <p:cNvGrpSpPr/>
          <p:nvPr/>
        </p:nvGrpSpPr>
        <p:grpSpPr>
          <a:xfrm>
            <a:off x="8355904" y="2520927"/>
            <a:ext cx="1343278" cy="691183"/>
            <a:chOff x="746798" y="913124"/>
            <a:chExt cx="1343278" cy="691183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93" name="Овал 92">
              <a:extLst>
                <a:ext uri="{FF2B5EF4-FFF2-40B4-BE49-F238E27FC236}">
                  <a16:creationId xmlns:a16="http://schemas.microsoft.com/office/drawing/2014/main" id="{6850D733-8A58-CE2A-9892-B10DE53607DC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581681E6-1B99-B7BD-20FA-DBD5B6283185}"/>
                </a:ext>
              </a:extLst>
            </p:cNvPr>
            <p:cNvSpPr txBox="1"/>
            <p:nvPr/>
          </p:nvSpPr>
          <p:spPr>
            <a:xfrm>
              <a:off x="746798" y="913124"/>
              <a:ext cx="1343278" cy="461665"/>
            </a:xfrm>
            <a:prstGeom prst="rect">
              <a:avLst/>
            </a:prstGeom>
            <a:grp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ru-RU" sz="2400" b="1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</a:rPr>
                <a:t>ПІВЕНЬ</a:t>
              </a:r>
              <a:endParaRPr lang="en-US"/>
            </a:p>
          </p:txBody>
        </p:sp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80E57361-6CF7-9846-2B12-06FA1F1A82CD}"/>
              </a:ext>
            </a:extLst>
          </p:cNvPr>
          <p:cNvGrpSpPr/>
          <p:nvPr/>
        </p:nvGrpSpPr>
        <p:grpSpPr>
          <a:xfrm>
            <a:off x="6611366" y="1107951"/>
            <a:ext cx="1409252" cy="574923"/>
            <a:chOff x="614640" y="1029384"/>
            <a:chExt cx="1409252" cy="574923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97" name="Овал 96">
              <a:extLst>
                <a:ext uri="{FF2B5EF4-FFF2-40B4-BE49-F238E27FC236}">
                  <a16:creationId xmlns:a16="http://schemas.microsoft.com/office/drawing/2014/main" id="{B23B7258-CA32-C14E-4CA0-DCE96E4B5A82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DE665065-8270-BD35-9160-49AA9BB4DE8A}"/>
                </a:ext>
              </a:extLst>
            </p:cNvPr>
            <p:cNvSpPr txBox="1"/>
            <p:nvPr/>
          </p:nvSpPr>
          <p:spPr>
            <a:xfrm>
              <a:off x="614640" y="1046462"/>
              <a:ext cx="1409252" cy="461665"/>
            </a:xfrm>
            <a:prstGeom prst="rect">
              <a:avLst/>
            </a:prstGeom>
            <a:grp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ru-RU" sz="2400" b="1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СНіП</a:t>
              </a:r>
              <a:endParaRPr lang="ru-RU" sz="2400" b="1" dirty="0"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</p:grp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id="{D57C60BF-0587-C79B-489B-61DB482380E0}"/>
              </a:ext>
            </a:extLst>
          </p:cNvPr>
          <p:cNvGrpSpPr/>
          <p:nvPr/>
        </p:nvGrpSpPr>
        <p:grpSpPr>
          <a:xfrm>
            <a:off x="8304130" y="4010347"/>
            <a:ext cx="1390854" cy="694522"/>
            <a:chOff x="619290" y="909785"/>
            <a:chExt cx="1390854" cy="694522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101" name="Овал 100">
              <a:extLst>
                <a:ext uri="{FF2B5EF4-FFF2-40B4-BE49-F238E27FC236}">
                  <a16:creationId xmlns:a16="http://schemas.microsoft.com/office/drawing/2014/main" id="{308B2AA1-8515-0F2C-AE8F-E2DF1EF7BC03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2C0106B8-9CA1-C0B8-87A3-011818FEFAD0}"/>
                </a:ext>
              </a:extLst>
            </p:cNvPr>
            <p:cNvSpPr txBox="1"/>
            <p:nvPr/>
          </p:nvSpPr>
          <p:spPr>
            <a:xfrm>
              <a:off x="619290" y="909785"/>
              <a:ext cx="1390854" cy="461665"/>
            </a:xfrm>
            <a:prstGeom prst="rect">
              <a:avLst/>
            </a:prstGeom>
            <a:grp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ru-RU" sz="2400" b="1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ПАВУК</a:t>
              </a:r>
              <a:endParaRPr lang="ru-RU" sz="2400" b="1" dirty="0"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</p:grpSp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7B995E46-21F2-7EE7-2AD1-45839859E7ED}"/>
              </a:ext>
            </a:extLst>
          </p:cNvPr>
          <p:cNvGrpSpPr/>
          <p:nvPr/>
        </p:nvGrpSpPr>
        <p:grpSpPr>
          <a:xfrm>
            <a:off x="8420672" y="5440265"/>
            <a:ext cx="1146564" cy="676727"/>
            <a:chOff x="749495" y="927580"/>
            <a:chExt cx="1146564" cy="676727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117" name="Овал 116">
              <a:extLst>
                <a:ext uri="{FF2B5EF4-FFF2-40B4-BE49-F238E27FC236}">
                  <a16:creationId xmlns:a16="http://schemas.microsoft.com/office/drawing/2014/main" id="{2D0D03DD-CA39-5CBF-E8BC-E89ABF2E6F81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D27DF656-12AF-DA76-6CAD-01FD5A41653F}"/>
                </a:ext>
              </a:extLst>
            </p:cNvPr>
            <p:cNvSpPr txBox="1"/>
            <p:nvPr/>
          </p:nvSpPr>
          <p:spPr>
            <a:xfrm>
              <a:off x="749495" y="927580"/>
              <a:ext cx="1146564" cy="472870"/>
            </a:xfrm>
            <a:prstGeom prst="rect">
              <a:avLst/>
            </a:prstGeom>
            <a:grp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ru-RU" sz="2400" b="1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</a:rPr>
                <a:t>ЛИПА</a:t>
              </a:r>
              <a:endParaRPr lang="en-US"/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7F95C2-012D-6AB8-A348-0C2C6F8916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8487" y="4141329"/>
            <a:ext cx="2166526" cy="225483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5D3277-43BB-5804-108B-FF64229D11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7" y="5801226"/>
            <a:ext cx="1032447" cy="104057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39BFAA2-3F5C-6072-997A-0DE7866E10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15" b="19015"/>
          <a:stretch/>
        </p:blipFill>
        <p:spPr>
          <a:xfrm>
            <a:off x="3198746" y="1897218"/>
            <a:ext cx="5618964" cy="317033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84FBDC-2EE0-6B1D-76C1-8F37F982A2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543" b="93066" l="9961" r="89844">
                        <a14:foregroundMark x1="29785" y1="16309" x2="31348" y2="14453"/>
                        <a14:foregroundMark x1="31934" y1="14258" x2="41602" y2="9473"/>
                        <a14:foregroundMark x1="41602" y1="9473" x2="48438" y2="9473"/>
                        <a14:foregroundMark x1="51367" y1="6543" x2="45410" y2="6641"/>
                        <a14:foregroundMark x1="40527" y1="9473" x2="37402" y2="11328"/>
                        <a14:foregroundMark x1="34766" y1="11621" x2="42090" y2="8691"/>
                        <a14:foregroundMark x1="42090" y1="8691" x2="42090" y2="8691"/>
                        <a14:foregroundMark x1="27441" y1="88086" x2="48633" y2="92773"/>
                        <a14:foregroundMark x1="48633" y1="92773" x2="55176" y2="93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6" y="458038"/>
            <a:ext cx="1662766" cy="148378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8AD66E0-DFA1-F513-F129-9FFF39681A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661" y="583812"/>
            <a:ext cx="1298774" cy="143181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47C3A36-F562-F5B3-91B6-9B54413A46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828" y="566105"/>
            <a:ext cx="1248846" cy="1376776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9F85F6E-A406-26E9-F55F-28F4F8B4AE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503" y="2021038"/>
            <a:ext cx="1248846" cy="137677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E59894E-4356-E0BD-A517-68B5254B46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985" y="3490736"/>
            <a:ext cx="1248846" cy="137677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0BC4DA1-9BFB-6965-4A88-FAB2AAD9FC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678" y="3547211"/>
            <a:ext cx="1248846" cy="137677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878143B-63AA-4AC5-EDF7-295A6AA8DF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433" y="5069879"/>
            <a:ext cx="1248846" cy="137677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D426B62-1640-0E71-6306-1942DE98E01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603" y="5083122"/>
            <a:ext cx="1248846" cy="137677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136AB55-770E-3C4B-6BF1-A9D722D9E0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635" y="5078793"/>
            <a:ext cx="1248846" cy="137677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206BF94-81D7-4C9D-C4B7-35B3916B6A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992" y="652142"/>
            <a:ext cx="1248846" cy="1376776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7DEC6DB-26FA-62C1-EE56-A5ECD6AC55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327" y="712611"/>
            <a:ext cx="1248846" cy="137677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1DDEF59-F534-1DA4-AF99-7B86116AA5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573" y="2149947"/>
            <a:ext cx="1248846" cy="137677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DC176B5-EDD7-3AB3-45AD-1B4B334DF7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724" y="3629833"/>
            <a:ext cx="1248846" cy="137677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24900EC-7728-713C-1B57-A8C63DFE85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694" y="5072227"/>
            <a:ext cx="1248846" cy="1376776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EEE69357-DA24-F2EB-0345-A6878D8C7A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104" y="2094721"/>
            <a:ext cx="1248846" cy="1376776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F5374686-8916-E1A8-EF72-5EC3B6526F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788" y="3556411"/>
            <a:ext cx="1248846" cy="1376776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4991D22C-8118-4D7B-5ECC-26CD1D6913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967" y="4993688"/>
            <a:ext cx="1248846" cy="137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92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9C3B86-D531-45DD-9943-26308042F0A4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2B9C5B20-9868-4DA8-8417-9D771332DC0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880820-8F9C-4B62-A8EE-575DE9D1C2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16</Words>
  <Application>Microsoft Office PowerPoint</Application>
  <PresentationFormat>Widescreen</PresentationFormat>
  <Paragraphs>16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Альбина Бисенгалиева</dc:creator>
  <cp:lastModifiedBy>Альбина Бисенгалиева</cp:lastModifiedBy>
  <cp:revision>44</cp:revision>
  <dcterms:created xsi:type="dcterms:W3CDTF">2026-01-30T19:21:48Z</dcterms:created>
  <dcterms:modified xsi:type="dcterms:W3CDTF">2026-02-19T19:52:58Z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