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8E61-D3B7-454E-94DA-DA9F0B7FD5F9}" v="135" dt="2026-02-19T19:42:52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7528E61-D3B7-454E-94DA-DA9F0B7FD5F9}"/>
    <pc:docChg chg="modSld">
      <pc:chgData name="" userId="" providerId="" clId="Web-{17528E61-D3B7-454E-94DA-DA9F0B7FD5F9}" dt="2026-02-19T19:34:51.136" v="0" actId="1076"/>
      <pc:docMkLst>
        <pc:docMk/>
      </pc:docMkLst>
      <pc:sldChg chg="modSp">
        <pc:chgData name="" userId="" providerId="" clId="Web-{17528E61-D3B7-454E-94DA-DA9F0B7FD5F9}" dt="2026-02-19T19:34:51.136" v="0" actId="1076"/>
        <pc:sldMkLst>
          <pc:docMk/>
          <pc:sldMk cId="4077929660" sldId="261"/>
        </pc:sldMkLst>
        <pc:picChg chg="mod">
          <ac:chgData name="" userId="" providerId="" clId="Web-{17528E61-D3B7-454E-94DA-DA9F0B7FD5F9}" dt="2026-02-19T19:34:51.136" v="0" actId="1076"/>
          <ac:picMkLst>
            <pc:docMk/>
            <pc:sldMk cId="4077929660" sldId="261"/>
            <ac:picMk id="8" creationId="{C8AD66E0-DFA1-F513-F129-9FFF39681A2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7528E61-D3B7-454E-94DA-DA9F0B7FD5F9}"/>
    <pc:docChg chg="modSld">
      <pc:chgData name="somovaasya3" userId="S::somovaasya3_gmail.com#ext#@slideedu.onmicrosoft.com::05b36399-d501-4a7b-87fd-615099445ab5" providerId="AD" clId="Web-{17528E61-D3B7-454E-94DA-DA9F0B7FD5F9}" dt="2026-02-19T19:42:52.091" v="86" actId="1076"/>
      <pc:docMkLst>
        <pc:docMk/>
      </pc:docMkLst>
      <pc:sldChg chg="modSp">
        <pc:chgData name="somovaasya3" userId="S::somovaasya3_gmail.com#ext#@slideedu.onmicrosoft.com::05b36399-d501-4a7b-87fd-615099445ab5" providerId="AD" clId="Web-{17528E61-D3B7-454E-94DA-DA9F0B7FD5F9}" dt="2026-02-19T19:42:52.091" v="86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17528E61-D3B7-454E-94DA-DA9F0B7FD5F9}" dt="2026-02-19T19:34:58.761" v="2" actId="20577"/>
          <ac:spMkLst>
            <pc:docMk/>
            <pc:sldMk cId="4077929660" sldId="261"/>
            <ac:spMk id="10" creationId="{907CD1D2-5418-7D29-9292-1952F773FAB4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5:45.920" v="6" actId="20577"/>
          <ac:spMkLst>
            <pc:docMk/>
            <pc:sldMk cId="4077929660" sldId="261"/>
            <ac:spMk id="18" creationId="{FD5B3F9F-FE2B-18F1-6B48-017131F2D1DF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8:37.518" v="48" actId="20577"/>
          <ac:spMkLst>
            <pc:docMk/>
            <pc:sldMk cId="4077929660" sldId="261"/>
            <ac:spMk id="22" creationId="{037FDBCE-79C6-16FD-F011-5A2672E7013B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5:59.029" v="12" actId="20577"/>
          <ac:spMkLst>
            <pc:docMk/>
            <pc:sldMk cId="4077929660" sldId="261"/>
            <ac:spMk id="54" creationId="{06D2B299-D55D-724E-B768-686D80EEE3D6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42:42.356" v="82" actId="14100"/>
          <ac:spMkLst>
            <pc:docMk/>
            <pc:sldMk cId="4077929660" sldId="261"/>
            <ac:spMk id="62" creationId="{279BC7D5-058C-6F59-DF4B-52FF83439D4D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6:46.234" v="27" actId="20577"/>
          <ac:spMkLst>
            <pc:docMk/>
            <pc:sldMk cId="4077929660" sldId="261"/>
            <ac:spMk id="66" creationId="{0D97A9CF-6452-C4C4-007B-F0155DA9393E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7:29.016" v="31" actId="20577"/>
          <ac:spMkLst>
            <pc:docMk/>
            <pc:sldMk cId="4077929660" sldId="261"/>
            <ac:spMk id="74" creationId="{F5771DFB-DEE8-C0EA-CC6D-CEB68430D599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8:01.471" v="40" actId="14100"/>
          <ac:spMkLst>
            <pc:docMk/>
            <pc:sldMk cId="4077929660" sldId="261"/>
            <ac:spMk id="78" creationId="{1D1CBD8F-D705-9A8B-17BA-4F07F89D0373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9:32.505" v="57" actId="20577"/>
          <ac:spMkLst>
            <pc:docMk/>
            <pc:sldMk cId="4077929660" sldId="261"/>
            <ac:spMk id="82" creationId="{49F5AA19-49E0-02F9-401F-4EF88BE04913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8:28.612" v="45" actId="20577"/>
          <ac:spMkLst>
            <pc:docMk/>
            <pc:sldMk cId="4077929660" sldId="261"/>
            <ac:spMk id="90" creationId="{63582BC6-D7AF-7C05-2A3C-94038CBFA78E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9:38.115" v="60" actId="20577"/>
          <ac:spMkLst>
            <pc:docMk/>
            <pc:sldMk cId="4077929660" sldId="261"/>
            <ac:spMk id="94" creationId="{581681E6-1B99-B7BD-20FA-DBD5B6283185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38:43.456" v="51" actId="20577"/>
          <ac:spMkLst>
            <pc:docMk/>
            <pc:sldMk cId="4077929660" sldId="261"/>
            <ac:spMk id="98" creationId="{DE665065-8270-BD35-9160-49AA9BB4DE8A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40:06.538" v="65" actId="20577"/>
          <ac:spMkLst>
            <pc:docMk/>
            <pc:sldMk cId="4077929660" sldId="261"/>
            <ac:spMk id="102" creationId="{2C0106B8-9CA1-C0B8-87A3-011818FEFAD0}"/>
          </ac:spMkLst>
        </pc:spChg>
        <pc:spChg chg="mod">
          <ac:chgData name="somovaasya3" userId="S::somovaasya3_gmail.com#ext#@slideedu.onmicrosoft.com::05b36399-d501-4a7b-87fd-615099445ab5" providerId="AD" clId="Web-{17528E61-D3B7-454E-94DA-DA9F0B7FD5F9}" dt="2026-02-19T19:40:14.757" v="68" actId="20577"/>
          <ac:spMkLst>
            <pc:docMk/>
            <pc:sldMk cId="4077929660" sldId="261"/>
            <ac:spMk id="118" creationId="{D27DF656-12AF-DA76-6CAD-01FD5A41653F}"/>
          </ac:spMkLst>
        </pc:spChg>
        <pc:grpChg chg="mod">
          <ac:chgData name="somovaasya3" userId="S::somovaasya3_gmail.com#ext#@slideedu.onmicrosoft.com::05b36399-d501-4a7b-87fd-615099445ab5" providerId="AD" clId="Web-{17528E61-D3B7-454E-94DA-DA9F0B7FD5F9}" dt="2026-02-19T19:42:46.403" v="83" actId="1076"/>
          <ac:grpSpMkLst>
            <pc:docMk/>
            <pc:sldMk cId="4077929660" sldId="261"/>
            <ac:grpSpMk id="59" creationId="{765A2AA6-FDE2-D4BB-9881-604558C1AA9A}"/>
          </ac:grpSpMkLst>
        </pc:grpChg>
        <pc:grpChg chg="mod">
          <ac:chgData name="somovaasya3" userId="S::somovaasya3_gmail.com#ext#@slideedu.onmicrosoft.com::05b36399-d501-4a7b-87fd-615099445ab5" providerId="AD" clId="Web-{17528E61-D3B7-454E-94DA-DA9F0B7FD5F9}" dt="2026-02-19T19:38:06.533" v="42" actId="1076"/>
          <ac:grpSpMkLst>
            <pc:docMk/>
            <pc:sldMk cId="4077929660" sldId="261"/>
            <ac:grpSpMk id="75" creationId="{F33B7E12-9072-DC71-B7FF-42CFC723F789}"/>
          </ac:grpSpMkLst>
        </pc:grpChg>
        <pc:picChg chg="mod">
          <ac:chgData name="somovaasya3" userId="S::somovaasya3_gmail.com#ext#@slideedu.onmicrosoft.com::05b36399-d501-4a7b-87fd-615099445ab5" providerId="AD" clId="Web-{17528E61-D3B7-454E-94DA-DA9F0B7FD5F9}" dt="2026-02-19T19:42:52.091" v="86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5:00.637" v="3" actId="1076"/>
          <ac:picMkLst>
            <pc:docMk/>
            <pc:sldMk cId="4077929660" sldId="261"/>
            <ac:picMk id="8" creationId="{C8AD66E0-DFA1-F513-F129-9FFF39681A25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5:47.670" v="7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6:01.389" v="13" actId="1076"/>
          <ac:picMkLst>
            <pc:docMk/>
            <pc:sldMk cId="4077929660" sldId="261"/>
            <ac:picMk id="24" creationId="{09F85F6E-A406-26E9-F55F-28F4F8B4AE77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42:50.559" v="85" actId="1076"/>
          <ac:picMkLst>
            <pc:docMk/>
            <pc:sldMk cId="4077929660" sldId="261"/>
            <ac:picMk id="25" creationId="{DE59894E-4356-E0BD-A517-68B5254B46E5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6:48.437" v="28" actId="1076"/>
          <ac:picMkLst>
            <pc:docMk/>
            <pc:sldMk cId="4077929660" sldId="261"/>
            <ac:picMk id="26" creationId="{60BC4DA1-9BFB-6965-4A88-FAB2AAD9FC0B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7:33.142" v="33" actId="1076"/>
          <ac:picMkLst>
            <pc:docMk/>
            <pc:sldMk cId="4077929660" sldId="261"/>
            <ac:picMk id="27" creationId="{F878143B-63AA-4AC5-EDF7-295A6AA8DFEF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7:35.688" v="34" actId="1076"/>
          <ac:picMkLst>
            <pc:docMk/>
            <pc:sldMk cId="4077929660" sldId="261"/>
            <ac:picMk id="28" creationId="{8D426B62-1640-0E71-6306-1942DE98E01F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7:39.907" v="36" actId="1076"/>
          <ac:picMkLst>
            <pc:docMk/>
            <pc:sldMk cId="4077929660" sldId="261"/>
            <ac:picMk id="29" creationId="{2136AB55-770E-3C4B-6BF1-A9D722D9E03A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9:33.708" v="58" actId="1076"/>
          <ac:picMkLst>
            <pc:docMk/>
            <pc:sldMk cId="4077929660" sldId="261"/>
            <ac:picMk id="30" creationId="{5206BF94-81D7-4C9D-C4B7-35B3916B6A93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9:26.817" v="53" actId="1076"/>
          <ac:picMkLst>
            <pc:docMk/>
            <pc:sldMk cId="4077929660" sldId="261"/>
            <ac:picMk id="31" creationId="{17DEC6DB-26FA-62C1-EE56-A5ECD6AC5532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8:40.018" v="49" actId="1076"/>
          <ac:picMkLst>
            <pc:docMk/>
            <pc:sldMk cId="4077929660" sldId="261"/>
            <ac:picMk id="32" creationId="{51DDEF59-F534-1DA4-AF99-7B86116AA52E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8:31.080" v="46" actId="1076"/>
          <ac:picMkLst>
            <pc:docMk/>
            <pc:sldMk cId="4077929660" sldId="261"/>
            <ac:picMk id="33" creationId="{ADC176B5-EDD7-3AB3-45AD-1B4B334DF7BA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8:08.064" v="43" actId="1076"/>
          <ac:picMkLst>
            <pc:docMk/>
            <pc:sldMk cId="4077929660" sldId="261"/>
            <ac:picMk id="34" creationId="{C24900EC-7728-713C-1B57-A8C63DFE8574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39:39.224" v="61" actId="1076"/>
          <ac:picMkLst>
            <pc:docMk/>
            <pc:sldMk cId="4077929660" sldId="261"/>
            <ac:picMk id="43" creationId="{EEE69357-DA24-F2EB-0345-A6878D8C7A0A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40:08.929" v="66" actId="1076"/>
          <ac:picMkLst>
            <pc:docMk/>
            <pc:sldMk cId="4077929660" sldId="261"/>
            <ac:picMk id="44" creationId="{F5374686-8916-E1A8-EF72-5EC3B6526F32}"/>
          </ac:picMkLst>
        </pc:picChg>
        <pc:picChg chg="mod">
          <ac:chgData name="somovaasya3" userId="S::somovaasya3_gmail.com#ext#@slideedu.onmicrosoft.com::05b36399-d501-4a7b-87fd-615099445ab5" providerId="AD" clId="Web-{17528E61-D3B7-454E-94DA-DA9F0B7FD5F9}" dt="2026-02-19T19:40:17.007" v="70" actId="1076"/>
          <ac:picMkLst>
            <pc:docMk/>
            <pc:sldMk cId="4077929660" sldId="261"/>
            <ac:picMk id="45" creationId="{4991D22C-8118-4D7B-5ECC-26CD1D69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БАБА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БУЗОК</a:t>
              </a:r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ГРИБИ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БУКВА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БУБЛИК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БАНЯ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073712" y="3994197"/>
            <a:ext cx="1887675" cy="658266"/>
            <a:chOff x="560805" y="1029384"/>
            <a:chExt cx="2089640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60805" y="1030180"/>
              <a:ext cx="2089640" cy="403214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БЛИСКАВКА</a:t>
              </a:r>
              <a:endParaRPr lang="en-US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prstClr val="white">
                        <a:alpha val="94000"/>
                      </a:prstClr>
                    </a:glow>
                    <a:reflection endPos="0" dir="5400000" sy="-100000" algn="bl" rotWithShape="0"/>
                  </a:effectLst>
                  <a:ea typeface="Calibri"/>
                  <a:cs typeface="Calibri"/>
                </a:rPr>
                <a:t>БіЛИЙ</a:t>
              </a:r>
              <a:endParaRPr lang="ru-RU" sz="2400" b="1" dirty="0">
                <a:effectLst>
                  <a:glow>
                    <a:prstClr val="white">
                      <a:alpha val="94000"/>
                    </a:prstClr>
                  </a:glow>
                  <a:reflection endPos="0" dir="5400000" sy="-100000" algn="bl" rotWithShape="0"/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БОЧКА</a:t>
              </a:r>
              <a:endParaRPr lang="en-US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455620" y="5451067"/>
            <a:ext cx="1781410" cy="878621"/>
            <a:chOff x="804973" y="962121"/>
            <a:chExt cx="1590911" cy="83099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62121"/>
              <a:ext cx="1590911" cy="830997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БОРОШНО</a:t>
              </a:r>
              <a:endParaRPr lang="en-US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РИБА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БОБИ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ЗУБ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ДУБ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БАГАЖ</a:t>
              </a:r>
              <a:endParaRPr lang="en-US"/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322215" y="5451793"/>
            <a:ext cx="1354684" cy="665199"/>
            <a:chOff x="651038" y="939108"/>
            <a:chExt cx="1354684" cy="66519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651038" y="939108"/>
              <a:ext cx="135468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БАНАН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990579" y="1923832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9" y="520063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89" y="520565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36" y="2004913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50" y="3555153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03" y="3631240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98" y="5123091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6" y="5051589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76" y="5008040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60" y="662632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81" y="608241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94" y="2056082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40" y="3512855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47" y="5121237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65" y="2034474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99" y="3509471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30" y="5052503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0B71F-9A7D-48A0-8B53-AFC6AEF273C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39EAA7E-CB2A-4118-BF4F-269F2C338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53D4AC-CEEF-4072-934A-023CADB956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48</cp:revision>
  <dcterms:created xsi:type="dcterms:W3CDTF">2026-01-30T19:21:48Z</dcterms:created>
  <dcterms:modified xsi:type="dcterms:W3CDTF">2026-02-19T19:42:59Z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