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60D71-7D27-032C-E294-8008D8931B98}" v="11" dt="2026-02-19T15:43:52.704"/>
    <p1510:client id="{F0533F61-E29A-F860-249A-F8BB43178E7E}" v="139" dt="2026-02-19T19:24:07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0533F61-E29A-F860-249A-F8BB43178E7E}"/>
    <pc:docChg chg="modSld">
      <pc:chgData name="somovaasya3" userId="S::somovaasya3_gmail.com#ext#@slideedu.onmicrosoft.com::05b36399-d501-4a7b-87fd-615099445ab5" providerId="AD" clId="Web-{F0533F61-E29A-F860-249A-F8BB43178E7E}" dt="2026-02-19T19:24:07.144" v="81" actId="1076"/>
      <pc:docMkLst>
        <pc:docMk/>
      </pc:docMkLst>
      <pc:sldChg chg="modSp">
        <pc:chgData name="somovaasya3" userId="S::somovaasya3_gmail.com#ext#@slideedu.onmicrosoft.com::05b36399-d501-4a7b-87fd-615099445ab5" providerId="AD" clId="Web-{F0533F61-E29A-F860-249A-F8BB43178E7E}" dt="2026-02-19T19:24:07.144" v="81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F0533F61-E29A-F860-249A-F8BB43178E7E}" dt="2026-02-19T19:17:30.476" v="7" actId="20577"/>
          <ac:spMkLst>
            <pc:docMk/>
            <pc:sldMk cId="4077929660" sldId="261"/>
            <ac:spMk id="10" creationId="{907CD1D2-5418-7D29-9292-1952F773FAB4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4:02.472" v="79" actId="20577"/>
          <ac:spMkLst>
            <pc:docMk/>
            <pc:sldMk cId="4077929660" sldId="261"/>
            <ac:spMk id="18" creationId="{FD5B3F9F-FE2B-18F1-6B48-017131F2D1DF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0:00.451" v="39" actId="20577"/>
          <ac:spMkLst>
            <pc:docMk/>
            <pc:sldMk cId="4077929660" sldId="261"/>
            <ac:spMk id="22" creationId="{037FDBCE-79C6-16FD-F011-5A2672E7013B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18:05.665" v="21" actId="20577"/>
          <ac:spMkLst>
            <pc:docMk/>
            <pc:sldMk cId="4077929660" sldId="261"/>
            <ac:spMk id="38" creationId="{7D5EF2E1-35B8-3E27-E8D1-F8FECE6FA08A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18:41.698" v="27" actId="20577"/>
          <ac:spMkLst>
            <pc:docMk/>
            <pc:sldMk cId="4077929660" sldId="261"/>
            <ac:spMk id="42" creationId="{69496897-4A34-129D-B431-942F3FC601FE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17:51.415" v="13" actId="20577"/>
          <ac:spMkLst>
            <pc:docMk/>
            <pc:sldMk cId="4077929660" sldId="261"/>
            <ac:spMk id="62" creationId="{279BC7D5-058C-6F59-DF4B-52FF83439D4D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19:11.606" v="31" actId="20577"/>
          <ac:spMkLst>
            <pc:docMk/>
            <pc:sldMk cId="4077929660" sldId="261"/>
            <ac:spMk id="78" creationId="{1D1CBD8F-D705-9A8B-17BA-4F07F89D0373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3:21.594" v="72" actId="20577"/>
          <ac:spMkLst>
            <pc:docMk/>
            <pc:sldMk cId="4077929660" sldId="261"/>
            <ac:spMk id="82" creationId="{49F5AA19-49E0-02F9-401F-4EF88BE04913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1:35.079" v="54" actId="20577"/>
          <ac:spMkLst>
            <pc:docMk/>
            <pc:sldMk cId="4077929660" sldId="261"/>
            <ac:spMk id="94" creationId="{581681E6-1B99-B7BD-20FA-DBD5B6283185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0:14.998" v="45" actId="20577"/>
          <ac:spMkLst>
            <pc:docMk/>
            <pc:sldMk cId="4077929660" sldId="261"/>
            <ac:spMk id="98" creationId="{DE665065-8270-BD35-9160-49AA9BB4DE8A}"/>
          </ac:spMkLst>
        </pc:spChg>
        <pc:spChg chg="mod">
          <ac:chgData name="somovaasya3" userId="S::somovaasya3_gmail.com#ext#@slideedu.onmicrosoft.com::05b36399-d501-4a7b-87fd-615099445ab5" providerId="AD" clId="Web-{F0533F61-E29A-F860-249A-F8BB43178E7E}" dt="2026-02-19T19:21:51.314" v="59" actId="20577"/>
          <ac:spMkLst>
            <pc:docMk/>
            <pc:sldMk cId="4077929660" sldId="261"/>
            <ac:spMk id="102" creationId="{2C0106B8-9CA1-C0B8-87A3-011818FEFAD0}"/>
          </ac:spMkLst>
        </pc:spChg>
        <pc:picChg chg="mod">
          <ac:chgData name="somovaasya3" userId="S::somovaasya3_gmail.com#ext#@slideedu.onmicrosoft.com::05b36399-d501-4a7b-87fd-615099445ab5" providerId="AD" clId="Web-{F0533F61-E29A-F860-249A-F8BB43178E7E}" dt="2026-02-19T19:24:07.144" v="81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7:31.976" v="8" actId="1076"/>
          <ac:picMkLst>
            <pc:docMk/>
            <pc:sldMk cId="4077929660" sldId="261"/>
            <ac:picMk id="8" creationId="{C8AD66E0-DFA1-F513-F129-9FFF39681A25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4:05.238" v="80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7:54.290" v="15" actId="1076"/>
          <ac:picMkLst>
            <pc:docMk/>
            <pc:sldMk cId="4077929660" sldId="261"/>
            <ac:picMk id="25" creationId="{DE59894E-4356-E0BD-A517-68B5254B46E5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7:52.743" v="14" actId="1076"/>
          <ac:picMkLst>
            <pc:docMk/>
            <pc:sldMk cId="4077929660" sldId="261"/>
            <ac:picMk id="26" creationId="{60BC4DA1-9BFB-6965-4A88-FAB2AAD9FC0B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7:56.852" v="16" actId="1076"/>
          <ac:picMkLst>
            <pc:docMk/>
            <pc:sldMk cId="4077929660" sldId="261"/>
            <ac:picMk id="27" creationId="{F878143B-63AA-4AC5-EDF7-295A6AA8DFEF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8:07.869" v="22" actId="1076"/>
          <ac:picMkLst>
            <pc:docMk/>
            <pc:sldMk cId="4077929660" sldId="261"/>
            <ac:picMk id="28" creationId="{8D426B62-1640-0E71-6306-1942DE98E01F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8:43.526" v="28" actId="1076"/>
          <ac:picMkLst>
            <pc:docMk/>
            <pc:sldMk cId="4077929660" sldId="261"/>
            <ac:picMk id="29" creationId="{2136AB55-770E-3C4B-6BF1-A9D722D9E03A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3:23.516" v="73" actId="1076"/>
          <ac:picMkLst>
            <pc:docMk/>
            <pc:sldMk cId="4077929660" sldId="261"/>
            <ac:picMk id="30" creationId="{5206BF94-81D7-4C9D-C4B7-35B3916B6A93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0:16.623" v="46" actId="1076"/>
          <ac:picMkLst>
            <pc:docMk/>
            <pc:sldMk cId="4077929660" sldId="261"/>
            <ac:picMk id="31" creationId="{17DEC6DB-26FA-62C1-EE56-A5ECD6AC5532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0:01.842" v="40" actId="1076"/>
          <ac:picMkLst>
            <pc:docMk/>
            <pc:sldMk cId="4077929660" sldId="261"/>
            <ac:picMk id="32" creationId="{51DDEF59-F534-1DA4-AF99-7B86116AA52E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9:15.324" v="34" actId="1076"/>
          <ac:picMkLst>
            <pc:docMk/>
            <pc:sldMk cId="4077929660" sldId="261"/>
            <ac:picMk id="33" creationId="{ADC176B5-EDD7-3AB3-45AD-1B4B334DF7BA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19:12.793" v="32" actId="1076"/>
          <ac:picMkLst>
            <pc:docMk/>
            <pc:sldMk cId="4077929660" sldId="261"/>
            <ac:picMk id="34" creationId="{C24900EC-7728-713C-1B57-A8C63DFE8574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1:36.188" v="55" actId="1076"/>
          <ac:picMkLst>
            <pc:docMk/>
            <pc:sldMk cId="4077929660" sldId="261"/>
            <ac:picMk id="43" creationId="{EEE69357-DA24-F2EB-0345-A6878D8C7A0A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1:53.204" v="60" actId="1076"/>
          <ac:picMkLst>
            <pc:docMk/>
            <pc:sldMk cId="4077929660" sldId="261"/>
            <ac:picMk id="44" creationId="{F5374686-8916-E1A8-EF72-5EC3B6526F32}"/>
          </ac:picMkLst>
        </pc:picChg>
        <pc:picChg chg="mod">
          <ac:chgData name="somovaasya3" userId="S::somovaasya3_gmail.com#ext#@slideedu.onmicrosoft.com::05b36399-d501-4a7b-87fd-615099445ab5" providerId="AD" clId="Web-{F0533F61-E29A-F860-249A-F8BB43178E7E}" dt="2026-02-19T19:21:55.189" v="61" actId="1076"/>
          <ac:picMkLst>
            <pc:docMk/>
            <pc:sldMk cId="4077929660" sldId="261"/>
            <ac:picMk id="45" creationId="{4991D22C-8118-4D7B-5ECC-26CD1D69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prstClr val="white">
                        <a:alpha val="94000"/>
                      </a:prstClr>
                    </a:glow>
                    <a:reflection endPos="0" dir="5400000" sy="-100000" algn="bl" rotWithShape="0"/>
                  </a:effectLst>
                  <a:ea typeface="Calibri"/>
                  <a:cs typeface="Calibri"/>
                </a:rPr>
                <a:t>ТАТО</a:t>
              </a:r>
              <a:endParaRPr lang="ru-RU" sz="2400" b="1" dirty="0">
                <a:effectLst>
                  <a:glow>
                    <a:prstClr val="white">
                      <a:alpha val="94000"/>
                    </a:prstClr>
                  </a:glow>
                  <a:reflection endPos="0" dir="5400000" sy="-100000" algn="bl" rotWithShape="0"/>
                </a:effectLst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ТРАДИЦІЯ</a:t>
              </a:r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ТИША</a:t>
              </a:r>
              <a:endParaRPr lang="en-US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КіТ</a:t>
              </a:r>
              <a:endParaRPr lang="en-US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ТИША</a:t>
              </a:r>
              <a:endParaRPr lang="en-US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ТЕАТР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ТіНЬ</a:t>
              </a:r>
              <a:endParaRPr lang="en-US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ТОРТ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ТИГР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ТРИ</a:t>
              </a:r>
              <a:endParaRPr lang="en-US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ТАРАС</a:t>
              </a:r>
              <a:endParaRPr lang="en-US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ТЕЛЕФОН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prstClr val="white">
                        <a:alpha val="94000"/>
                      </a:prst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КИТ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ТАРіЛКА</a:t>
              </a:r>
              <a:endParaRPr lang="en-US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ТЕНіС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ТРОН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3014445" y="1512643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6" y="560934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0" y="560035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4" y="2082204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3518285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6" y="3597172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05" y="4974163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39" y="5065847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1" y="5016694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52" y="702103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8" y="672925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04" y="1998201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61" y="3500499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95" y="4998923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93" y="1999005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37" y="3527930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4" y="4909178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87110-9E80-4DA5-B80A-28423F35526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E7FA6FA-C4C8-4888-BD4D-B8926667F0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A5813-4F95-4963-B76E-663856BAA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47</cp:revision>
  <dcterms:created xsi:type="dcterms:W3CDTF">2026-01-30T19:21:48Z</dcterms:created>
  <dcterms:modified xsi:type="dcterms:W3CDTF">2026-02-19T19:24:08Z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