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5.wdp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7.png"/><Relationship Id="rId2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11702"/>
          <a:stretch/>
        </p:blipFill>
        <p:spPr>
          <a:xfrm>
            <a:off x="2266511" y="611605"/>
            <a:ext cx="1452634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6946" b="6490"/>
          <a:stretch/>
        </p:blipFill>
        <p:spPr>
          <a:xfrm>
            <a:off x="3724202" y="526298"/>
            <a:ext cx="1186962" cy="13020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r="9576" b="5176"/>
          <a:stretch/>
        </p:blipFill>
        <p:spPr>
          <a:xfrm>
            <a:off x="6392008" y="547162"/>
            <a:ext cx="1116623" cy="12992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26" y="2131595"/>
            <a:ext cx="1404916" cy="14049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3" y="2129142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3" y="2161211"/>
            <a:ext cx="1346920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 b="27564"/>
          <a:stretch/>
        </p:blipFill>
        <p:spPr>
          <a:xfrm>
            <a:off x="5041136" y="709474"/>
            <a:ext cx="1350872" cy="11066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78" y="2237690"/>
            <a:ext cx="1100881" cy="11008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10385" r="4786" b="20512"/>
          <a:stretch/>
        </p:blipFill>
        <p:spPr>
          <a:xfrm>
            <a:off x="3565491" y="3966324"/>
            <a:ext cx="1239716" cy="9532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41" b="89844" l="3320" r="96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8" t="13462" r="13760" b="13205"/>
          <a:stretch/>
        </p:blipFill>
        <p:spPr>
          <a:xfrm>
            <a:off x="4847052" y="3786454"/>
            <a:ext cx="1257300" cy="11637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8105" r="90723">
                        <a14:foregroundMark x1="46777" y1="50391" x2="46094" y2="50391"/>
                        <a14:foregroundMark x1="53418" y1="82324" x2="50586" y2="81836"/>
                        <a14:foregroundMark x1="54590" y1="83203" x2="54590" y2="83203"/>
                        <a14:foregroundMark x1="29102" y1="72070" x2="26758" y2="72070"/>
                        <a14:backgroundMark x1="15234" y1="70898" x2="15234" y2="70898"/>
                        <a14:backgroundMark x1="58301" y1="82520" x2="63574" y2="81836"/>
                        <a14:backgroundMark x1="81836" y1="61035" x2="81836" y2="61035"/>
                        <a14:backgroundMark x1="50879" y1="83594" x2="54980" y2="82324"/>
                        <a14:backgroundMark x1="51758" y1="82715" x2="50391" y2="82910"/>
                        <a14:backgroundMark x1="52539" y1="82910" x2="53906" y2="82910"/>
                        <a14:backgroundMark x1="80762" y1="60645" x2="80762" y2="60645"/>
                        <a14:backgroundMark x1="28906" y1="73047" x2="29980" y2="73047"/>
                        <a14:backgroundMark x1="33203" y1="72949" x2="35059" y2="71777"/>
                        <a14:backgroundMark x1="35059" y1="71777" x2="35059" y2="71777"/>
                        <a14:backgroundMark x1="23242" y1="73047" x2="23242" y2="73047"/>
                        <a14:backgroundMark x1="26367" y1="72168" x2="25000" y2="72168"/>
                        <a14:backgroundMark x1="53809" y1="82422" x2="50391" y2="82422"/>
                        <a14:backgroundMark x1="49707" y1="82031" x2="53711" y2="81934"/>
                        <a14:backgroundMark x1="54980" y1="82227" x2="51367" y2="8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4231" r="9530" b="16410"/>
          <a:stretch/>
        </p:blipFill>
        <p:spPr>
          <a:xfrm>
            <a:off x="6188042" y="3901449"/>
            <a:ext cx="1320589" cy="11076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22" y="5295013"/>
            <a:ext cx="1349290" cy="13492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63" b="96680" l="7031" r="89844">
                        <a14:foregroundMark x1="37695" y1="27539" x2="40430" y2="25879"/>
                        <a14:foregroundMark x1="58789" y1="25391" x2="57910" y2="24316"/>
                        <a14:backgroundMark x1="69336" y1="21680" x2="69336" y2="21680"/>
                        <a14:backgroundMark x1="66992" y1="58105" x2="66992" y2="58105"/>
                        <a14:backgroundMark x1="69434" y1="63965" x2="69043" y2="63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7" t="2436" r="13632" b="6026"/>
          <a:stretch/>
        </p:blipFill>
        <p:spPr>
          <a:xfrm>
            <a:off x="3481754" y="5273829"/>
            <a:ext cx="1204546" cy="13916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688" b="89844" l="4199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9" t="5129" r="4530" b="9358"/>
          <a:stretch/>
        </p:blipFill>
        <p:spPr>
          <a:xfrm>
            <a:off x="4914797" y="5363785"/>
            <a:ext cx="1284416" cy="12117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563" b="98633" l="4102" r="94434">
                        <a14:foregroundMark x1="35840" y1="91895" x2="33691" y2="92285"/>
                        <a14:foregroundMark x1="40430" y1="93164" x2="42676" y2="93164"/>
                        <a14:foregroundMark x1="53809" y1="92676" x2="53809" y2="92676"/>
                        <a14:backgroundMark x1="43066" y1="79395" x2="44043" y2="79395"/>
                        <a14:backgroundMark x1="46191" y1="80273" x2="46191" y2="80273"/>
                        <a14:backgroundMark x1="77637" y1="80176" x2="77637" y2="80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3" y="5333681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738394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215624" y="-95106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B2F5338-4515-4DAB-9618-2C54023D739D}"/>
</file>

<file path=customXml/itemProps2.xml><?xml version="1.0" encoding="utf-8"?>
<ds:datastoreItem xmlns:ds="http://schemas.openxmlformats.org/officeDocument/2006/customXml" ds:itemID="{D0DE5F8B-8B40-4EB9-B947-BFB53E5422A0}"/>
</file>

<file path=customXml/itemProps3.xml><?xml version="1.0" encoding="utf-8"?>
<ds:datastoreItem xmlns:ds="http://schemas.openxmlformats.org/officeDocument/2006/customXml" ds:itemID="{0DBBD9BB-F7AC-43B3-A438-1EEA0D9681CF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2026-02-19T10:00:13Z</dcterms:created>
  <dcterms:modified xsi:type="dcterms:W3CDTF">2026-02-19T15:41:13Z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