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33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91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18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4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06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2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0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01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59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15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517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159845" y="522849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59847" y="461573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9847" y="206813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59847" y="364831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0" b="12819"/>
          <a:stretch/>
        </p:blipFill>
        <p:spPr>
          <a:xfrm>
            <a:off x="2290143" y="528920"/>
            <a:ext cx="1100650" cy="13497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160" y="576827"/>
            <a:ext cx="1274101" cy="12741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92" y="561400"/>
            <a:ext cx="1304953" cy="130495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61" y="2109021"/>
            <a:ext cx="1278597" cy="136383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916" y="2106289"/>
            <a:ext cx="1370839" cy="137083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43" y="2189821"/>
            <a:ext cx="1258547" cy="125854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25" y="576827"/>
            <a:ext cx="1239324" cy="12393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754" y="2147901"/>
            <a:ext cx="1275449" cy="127544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817878"/>
            <a:ext cx="734931" cy="792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5552491"/>
            <a:ext cx="734931" cy="792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3972311"/>
            <a:ext cx="734931" cy="792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2426711"/>
            <a:ext cx="734931" cy="792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3" r="18958"/>
          <a:stretch/>
        </p:blipFill>
        <p:spPr>
          <a:xfrm>
            <a:off x="3501577" y="3629821"/>
            <a:ext cx="1239769" cy="148987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811" y="3741285"/>
            <a:ext cx="1369084" cy="136908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213" y="3708433"/>
            <a:ext cx="1369084" cy="136908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0" y="5273829"/>
            <a:ext cx="1340565" cy="134056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4578">
            <a:off x="3431547" y="5269807"/>
            <a:ext cx="1406697" cy="140669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18" y="5195639"/>
            <a:ext cx="1530684" cy="153068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431" y="5300682"/>
            <a:ext cx="1331808" cy="133180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737" y="3748518"/>
            <a:ext cx="1339793" cy="133979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632" y="3499981"/>
            <a:ext cx="2693377" cy="269337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5" y="5773174"/>
            <a:ext cx="883834" cy="80235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1" r="21283" b="6237"/>
          <a:stretch/>
        </p:blipFill>
        <p:spPr>
          <a:xfrm>
            <a:off x="2119116" y="-548091"/>
            <a:ext cx="4202723" cy="666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9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72518E2-0297-4267-B1FD-B144646F289C}"/>
</file>

<file path=customXml/itemProps2.xml><?xml version="1.0" encoding="utf-8"?>
<ds:datastoreItem xmlns:ds="http://schemas.openxmlformats.org/officeDocument/2006/customXml" ds:itemID="{45F9720F-E3D3-4FFA-98E0-EC86CD8D25C4}"/>
</file>

<file path=customXml/itemProps3.xml><?xml version="1.0" encoding="utf-8"?>
<ds:datastoreItem xmlns:ds="http://schemas.openxmlformats.org/officeDocument/2006/customXml" ds:itemID="{00186DF2-B4BD-4372-B208-C1129F407F06}"/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2026-02-19T10:00:13Z</dcterms:created>
  <dcterms:modified xsi:type="dcterms:W3CDTF">2026-02-19T17:03:18Z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