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808"/>
            <a:ext cx="12192000" cy="706541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611605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22" y="590923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40" y="623261"/>
            <a:ext cx="1116623" cy="1116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6" y="2205033"/>
            <a:ext cx="1235356" cy="12353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47" y="2119154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7" y="2187382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01" y="569936"/>
            <a:ext cx="1204546" cy="12045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80" y="2237688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91" y="3703859"/>
            <a:ext cx="1326770" cy="132677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4" y="3674917"/>
            <a:ext cx="1386787" cy="138678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78" y="3648311"/>
            <a:ext cx="1393654" cy="139365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41" y="5333681"/>
            <a:ext cx="1244358" cy="124435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9" y="5338572"/>
            <a:ext cx="1268177" cy="126817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99" y="5347092"/>
            <a:ext cx="1282579" cy="12825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54" y="5326480"/>
            <a:ext cx="1275378" cy="12753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83" y="3766926"/>
            <a:ext cx="1282726" cy="12827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97" y="3695276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46487" y="-545588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AF8EC2-397E-42D4-B3F7-ED79252440F5}"/>
</file>

<file path=customXml/itemProps2.xml><?xml version="1.0" encoding="utf-8"?>
<ds:datastoreItem xmlns:ds="http://schemas.openxmlformats.org/officeDocument/2006/customXml" ds:itemID="{A4A5EB88-4AC0-410E-A290-0686ADF020DB}"/>
</file>

<file path=customXml/itemProps3.xml><?xml version="1.0" encoding="utf-8"?>
<ds:datastoreItem xmlns:ds="http://schemas.openxmlformats.org/officeDocument/2006/customXml" ds:itemID="{56C8B9FA-C3AA-4156-BE15-127AC0FEF178}"/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2026-02-19T10:00:13Z</dcterms:created>
  <dcterms:modified xsi:type="dcterms:W3CDTF">2026-02-19T17:13:56Z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