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223"/>
            <a:ext cx="12192000" cy="714814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12" y="580902"/>
            <a:ext cx="1204546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55" y="562672"/>
            <a:ext cx="1100266" cy="1237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08" y="638462"/>
            <a:ext cx="1116623" cy="11166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17" y="2207987"/>
            <a:ext cx="1206976" cy="1206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4" y="2186538"/>
            <a:ext cx="1288907" cy="1288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81" y="2161211"/>
            <a:ext cx="1321844" cy="13469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26" y="622995"/>
            <a:ext cx="1097945" cy="111715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29" y="2233726"/>
            <a:ext cx="1155497" cy="11554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17" y="3763891"/>
            <a:ext cx="1245609" cy="124560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1" y="3685865"/>
            <a:ext cx="1465330" cy="146533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29" y="3706954"/>
            <a:ext cx="1322714" cy="132271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r="14349" b="18393"/>
          <a:stretch/>
        </p:blipFill>
        <p:spPr>
          <a:xfrm>
            <a:off x="2229779" y="5228974"/>
            <a:ext cx="1102393" cy="134655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71" y="5338548"/>
            <a:ext cx="1442679" cy="123698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49" y="5323792"/>
            <a:ext cx="1266495" cy="126649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43" y="5341449"/>
            <a:ext cx="1259248" cy="125924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63" y="3770169"/>
            <a:ext cx="1270712" cy="127071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-2744" r="20205" b="9319"/>
          <a:stretch/>
        </p:blipFill>
        <p:spPr>
          <a:xfrm>
            <a:off x="2139500" y="-1251976"/>
            <a:ext cx="4520689" cy="73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532EB4D-CD81-410C-B94D-C52C4068BC99}"/>
</file>

<file path=customXml/itemProps2.xml><?xml version="1.0" encoding="utf-8"?>
<ds:datastoreItem xmlns:ds="http://schemas.openxmlformats.org/officeDocument/2006/customXml" ds:itemID="{E87F4B1C-1662-4D20-9E39-67265326E362}"/>
</file>

<file path=customXml/itemProps3.xml><?xml version="1.0" encoding="utf-8"?>
<ds:datastoreItem xmlns:ds="http://schemas.openxmlformats.org/officeDocument/2006/customXml" ds:itemID="{4A9C4DA2-B760-4DE6-8229-185343BCAA20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2026-02-19T10:00:13Z</dcterms:created>
  <dcterms:modified xsi:type="dcterms:W3CDTF">2026-02-19T17:44:43Z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