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33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915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18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4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065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12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95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15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517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F48-3DD7-4AAF-90BF-597CE1FCCC15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52E9B6-93A7-4D5D-884A-4ABD9052CA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0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269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1159845" y="522849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59847" y="461573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9847" y="206813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59847" y="3648311"/>
            <a:ext cx="6480000" cy="14400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19" y="549940"/>
            <a:ext cx="1204546" cy="12045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91" y="583855"/>
            <a:ext cx="1186962" cy="1186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80" y="533610"/>
            <a:ext cx="1237207" cy="123720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64" y="2142818"/>
            <a:ext cx="1404916" cy="140491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62" y="2161211"/>
            <a:ext cx="1209429" cy="120942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143" y="2161211"/>
            <a:ext cx="1346920" cy="134692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71" y="629510"/>
            <a:ext cx="1106677" cy="110667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45" y="2363146"/>
            <a:ext cx="1159763" cy="86982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817878"/>
            <a:ext cx="734931" cy="79200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5552491"/>
            <a:ext cx="734931" cy="79200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3972311"/>
            <a:ext cx="734931" cy="79200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5" t="10513" r="15812" b="16539"/>
          <a:stretch/>
        </p:blipFill>
        <p:spPr>
          <a:xfrm>
            <a:off x="1348845" y="2426711"/>
            <a:ext cx="734931" cy="7920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19" y="3764616"/>
            <a:ext cx="1171521" cy="118415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668" y="3715627"/>
            <a:ext cx="1305369" cy="130536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383" y="3674689"/>
            <a:ext cx="1364007" cy="136400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5333681"/>
            <a:ext cx="1336817" cy="133681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68" y="5355582"/>
            <a:ext cx="1204546" cy="1204546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074" y="5333681"/>
            <a:ext cx="1316674" cy="131667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479" y="5283062"/>
            <a:ext cx="1331808" cy="1331808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4737" y="3808656"/>
            <a:ext cx="1212340" cy="121234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632" y="3499981"/>
            <a:ext cx="2693377" cy="269337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45" y="5773174"/>
            <a:ext cx="883834" cy="80235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74" r="22298" b="12189"/>
          <a:stretch/>
        </p:blipFill>
        <p:spPr>
          <a:xfrm>
            <a:off x="2065488" y="-752833"/>
            <a:ext cx="4668714" cy="761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5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94AF3A4-F1F2-4113-B207-388D38BBEB9B}"/>
</file>

<file path=customXml/itemProps2.xml><?xml version="1.0" encoding="utf-8"?>
<ds:datastoreItem xmlns:ds="http://schemas.openxmlformats.org/officeDocument/2006/customXml" ds:itemID="{52D74A23-7256-4159-9EC4-4F633F58BB11}"/>
</file>

<file path=customXml/itemProps3.xml><?xml version="1.0" encoding="utf-8"?>
<ds:datastoreItem xmlns:ds="http://schemas.openxmlformats.org/officeDocument/2006/customXml" ds:itemID="{73491CCB-0E60-4452-8DC8-FF5AFB732B82}"/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2026-02-19T10:00:13Z</dcterms:created>
  <dcterms:modified xsi:type="dcterms:W3CDTF">2026-02-19T15:42:47Z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