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5973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7" y="511193"/>
            <a:ext cx="1406634" cy="1406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19" y="458572"/>
            <a:ext cx="1441346" cy="144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3" y="495837"/>
            <a:ext cx="1390461" cy="1390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23" y="2265658"/>
            <a:ext cx="1179577" cy="11795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66" y="2171385"/>
            <a:ext cx="1233493" cy="12334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86" y="2153396"/>
            <a:ext cx="1297591" cy="12975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93" y="552475"/>
            <a:ext cx="1253540" cy="12535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37" y="2153552"/>
            <a:ext cx="1304926" cy="13049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18" y="3698600"/>
            <a:ext cx="1389711" cy="13897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39" y="3715626"/>
            <a:ext cx="1305369" cy="13053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08" y="3735852"/>
            <a:ext cx="1303130" cy="130313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60" y="5297639"/>
            <a:ext cx="1301703" cy="130170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51" y="5282691"/>
            <a:ext cx="1370818" cy="13708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83" y="5331675"/>
            <a:ext cx="1382850" cy="1382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8641">
            <a:off x="6273037" y="5266477"/>
            <a:ext cx="1403245" cy="14032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74" y="3777112"/>
            <a:ext cx="1270712" cy="12707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34" y="323935"/>
            <a:ext cx="5097278" cy="50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D86A18A-3B8A-4E5C-82F0-927430678A08}"/>
</file>

<file path=customXml/itemProps2.xml><?xml version="1.0" encoding="utf-8"?>
<ds:datastoreItem xmlns:ds="http://schemas.openxmlformats.org/officeDocument/2006/customXml" ds:itemID="{A107A9B1-4584-40EC-B5F9-29F4B516A079}"/>
</file>

<file path=customXml/itemProps3.xml><?xml version="1.0" encoding="utf-8"?>
<ds:datastoreItem xmlns:ds="http://schemas.openxmlformats.org/officeDocument/2006/customXml" ds:itemID="{1CAF200B-4F0B-46A9-9EE5-E2A69518C2D9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2026-02-19T10:00:13Z</dcterms:created>
  <dcterms:modified xsi:type="dcterms:W3CDTF">2026-02-19T17:36:56Z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