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334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915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185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74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065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122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309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018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595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15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517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0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26" Type="http://schemas.openxmlformats.org/officeDocument/2006/relationships/image" Target="../media/image21.png"/><Relationship Id="rId3" Type="http://schemas.openxmlformats.org/officeDocument/2006/relationships/image" Target="../media/image2.png"/><Relationship Id="rId21" Type="http://schemas.microsoft.com/office/2007/relationships/hdphoto" Target="../media/hdphoto4.wdp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4.png"/><Relationship Id="rId25" Type="http://schemas.openxmlformats.org/officeDocument/2006/relationships/image" Target="../media/image20.png"/><Relationship Id="rId2" Type="http://schemas.openxmlformats.org/officeDocument/2006/relationships/image" Target="../media/image1.png"/><Relationship Id="rId16" Type="http://schemas.microsoft.com/office/2007/relationships/hdphoto" Target="../media/hdphoto2.wdp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1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18.png"/><Relationship Id="rId10" Type="http://schemas.openxmlformats.org/officeDocument/2006/relationships/image" Target="../media/image9.png"/><Relationship Id="rId19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microsoft.com/office/2007/relationships/hdphoto" Target="../media/hdphoto1.wdp"/><Relationship Id="rId2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5508"/>
            <a:ext cx="12192000" cy="7069016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159845" y="5228491"/>
            <a:ext cx="6480000" cy="144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59847" y="461573"/>
            <a:ext cx="6480000" cy="144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59847" y="2068131"/>
            <a:ext cx="6480000" cy="144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59847" y="3648311"/>
            <a:ext cx="6480000" cy="144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555" y="611605"/>
            <a:ext cx="1204546" cy="12045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721" y="620397"/>
            <a:ext cx="1186962" cy="118696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7" t="15010" r="14924" b="10351"/>
          <a:stretch/>
        </p:blipFill>
        <p:spPr>
          <a:xfrm>
            <a:off x="6320806" y="592651"/>
            <a:ext cx="1231217" cy="124305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023" y="2114044"/>
            <a:ext cx="1404916" cy="140491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700" y="2161211"/>
            <a:ext cx="1258972" cy="125897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339" y="2161211"/>
            <a:ext cx="1310152" cy="131015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987" y="592651"/>
            <a:ext cx="1190819" cy="119081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004" y="2202002"/>
            <a:ext cx="1172258" cy="117225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t="10513" r="15812" b="16539"/>
          <a:stretch/>
        </p:blipFill>
        <p:spPr>
          <a:xfrm>
            <a:off x="1348845" y="817878"/>
            <a:ext cx="734931" cy="7920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t="10513" r="15812" b="16539"/>
          <a:stretch/>
        </p:blipFill>
        <p:spPr>
          <a:xfrm>
            <a:off x="1348845" y="5552491"/>
            <a:ext cx="734931" cy="7920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t="10513" r="15812" b="16539"/>
          <a:stretch/>
        </p:blipFill>
        <p:spPr>
          <a:xfrm>
            <a:off x="1348845" y="3972311"/>
            <a:ext cx="734931" cy="79200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t="10513" r="15812" b="16539"/>
          <a:stretch/>
        </p:blipFill>
        <p:spPr>
          <a:xfrm>
            <a:off x="1348845" y="2426711"/>
            <a:ext cx="734931" cy="7920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381" y="3698999"/>
            <a:ext cx="892416" cy="133862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641" b="89844" l="3320" r="969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08" t="13462" r="13760" b="13205"/>
          <a:stretch/>
        </p:blipFill>
        <p:spPr>
          <a:xfrm>
            <a:off x="4722524" y="3839108"/>
            <a:ext cx="1257300" cy="116371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61" b="89844" l="8105" r="90723">
                        <a14:foregroundMark x1="46777" y1="50391" x2="46094" y2="50391"/>
                        <a14:foregroundMark x1="53418" y1="82324" x2="50586" y2="81836"/>
                        <a14:foregroundMark x1="54590" y1="83203" x2="54590" y2="83203"/>
                        <a14:foregroundMark x1="29102" y1="72070" x2="26758" y2="72070"/>
                        <a14:backgroundMark x1="15234" y1="70898" x2="15234" y2="70898"/>
                        <a14:backgroundMark x1="58301" y1="82520" x2="63574" y2="81836"/>
                        <a14:backgroundMark x1="81836" y1="61035" x2="81836" y2="61035"/>
                        <a14:backgroundMark x1="50879" y1="83594" x2="54980" y2="82324"/>
                        <a14:backgroundMark x1="51758" y1="82715" x2="50391" y2="82910"/>
                        <a14:backgroundMark x1="52539" y1="82910" x2="53906" y2="82910"/>
                        <a14:backgroundMark x1="80762" y1="60645" x2="80762" y2="60645"/>
                        <a14:backgroundMark x1="28906" y1="73047" x2="29980" y2="73047"/>
                        <a14:backgroundMark x1="33203" y1="72949" x2="35059" y2="71777"/>
                        <a14:backgroundMark x1="35059" y1="71777" x2="35059" y2="71777"/>
                        <a14:backgroundMark x1="23242" y1="73047" x2="23242" y2="73047"/>
                        <a14:backgroundMark x1="26367" y1="72168" x2="25000" y2="72168"/>
                        <a14:backgroundMark x1="53809" y1="82422" x2="50391" y2="82422"/>
                        <a14:backgroundMark x1="49707" y1="82031" x2="53711" y2="81934"/>
                        <a14:backgroundMark x1="54980" y1="82227" x2="51367" y2="823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78" t="14231" r="9530" b="16410"/>
          <a:stretch/>
        </p:blipFill>
        <p:spPr>
          <a:xfrm>
            <a:off x="6175959" y="3867138"/>
            <a:ext cx="1320589" cy="110765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63"/>
          <a:stretch/>
        </p:blipFill>
        <p:spPr>
          <a:xfrm>
            <a:off x="2097668" y="5314320"/>
            <a:ext cx="1481396" cy="126121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563" b="96680" l="7031" r="89844">
                        <a14:foregroundMark x1="37695" y1="27539" x2="40430" y2="25879"/>
                        <a14:foregroundMark x1="58789" y1="25391" x2="57910" y2="24316"/>
                        <a14:backgroundMark x1="69336" y1="21680" x2="69336" y2="21680"/>
                        <a14:backgroundMark x1="66992" y1="58105" x2="66992" y2="58105"/>
                        <a14:backgroundMark x1="69434" y1="63965" x2="69043" y2="639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37" t="2436" r="13632" b="6026"/>
          <a:stretch/>
        </p:blipFill>
        <p:spPr>
          <a:xfrm>
            <a:off x="3592956" y="5294074"/>
            <a:ext cx="1126685" cy="1301704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4688" b="89844" l="4199" r="955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29" t="5129" r="4530" b="9358"/>
          <a:stretch/>
        </p:blipFill>
        <p:spPr>
          <a:xfrm>
            <a:off x="4914797" y="5363785"/>
            <a:ext cx="1284416" cy="121174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332" y="5316284"/>
            <a:ext cx="1259248" cy="125924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350" y="3783732"/>
            <a:ext cx="1339793" cy="1339793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632" y="3499981"/>
            <a:ext cx="2693377" cy="2693377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45" y="5773174"/>
            <a:ext cx="883834" cy="802358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338" y="798131"/>
            <a:ext cx="5013014" cy="514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1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C1B4E3E7-19E8-4F18-942F-01FDF6604123}"/>
</file>

<file path=customXml/itemProps2.xml><?xml version="1.0" encoding="utf-8"?>
<ds:datastoreItem xmlns:ds="http://schemas.openxmlformats.org/officeDocument/2006/customXml" ds:itemID="{6B6B4E0D-C088-4060-A63B-C986DDC27028}"/>
</file>

<file path=customXml/itemProps3.xml><?xml version="1.0" encoding="utf-8"?>
<ds:datastoreItem xmlns:ds="http://schemas.openxmlformats.org/officeDocument/2006/customXml" ds:itemID="{12C5CDA4-51AA-465F-B991-97C17ACC9EF0}"/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10</cp:revision>
  <dcterms:created xsi:type="dcterms:W3CDTF">2026-02-19T10:00:13Z</dcterms:created>
  <dcterms:modified xsi:type="dcterms:W3CDTF">2026-02-19T17:36:48Z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