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7" y="511193"/>
            <a:ext cx="1406634" cy="1406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19" y="458572"/>
            <a:ext cx="1441346" cy="144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3" y="495837"/>
            <a:ext cx="1390461" cy="1390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b="11229"/>
          <a:stretch/>
        </p:blipFill>
        <p:spPr>
          <a:xfrm>
            <a:off x="4752564" y="2217931"/>
            <a:ext cx="1608882" cy="11795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66" y="2183444"/>
            <a:ext cx="1233493" cy="12334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09" y="2153876"/>
            <a:ext cx="1297591" cy="12975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93" y="552475"/>
            <a:ext cx="1253540" cy="12535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54" y="2153876"/>
            <a:ext cx="1304926" cy="13049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36" y="3698120"/>
            <a:ext cx="1389711" cy="13897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39" y="3715626"/>
            <a:ext cx="1305369" cy="13053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08" y="3735852"/>
            <a:ext cx="1303130" cy="130313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60" y="5297639"/>
            <a:ext cx="1301703" cy="130170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51" y="5282691"/>
            <a:ext cx="1370818" cy="13708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3" y="5279187"/>
            <a:ext cx="1382850" cy="1382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13" y="5262244"/>
            <a:ext cx="1403245" cy="14032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74" y="3777112"/>
            <a:ext cx="1270712" cy="12707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32" y="687200"/>
            <a:ext cx="5097278" cy="50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949591-A83D-4D53-A62F-F72946F9A7A8}"/>
</file>

<file path=customXml/itemProps2.xml><?xml version="1.0" encoding="utf-8"?>
<ds:datastoreItem xmlns:ds="http://schemas.openxmlformats.org/officeDocument/2006/customXml" ds:itemID="{3CB5F94A-4FB0-4448-8966-F01436B7619B}"/>
</file>

<file path=customXml/itemProps3.xml><?xml version="1.0" encoding="utf-8"?>
<ds:datastoreItem xmlns:ds="http://schemas.openxmlformats.org/officeDocument/2006/customXml" ds:itemID="{1E81E755-EAFB-4DBC-AFA6-EA858D6CBBF5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2026-02-19T10:00:13Z</dcterms:created>
  <dcterms:modified xsi:type="dcterms:W3CDTF">2026-02-19T16:42:21Z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