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 b="12819"/>
          <a:stretch/>
        </p:blipFill>
        <p:spPr>
          <a:xfrm>
            <a:off x="2290143" y="528920"/>
            <a:ext cx="1100650" cy="1349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0" y="576827"/>
            <a:ext cx="1274101" cy="1274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2" y="561400"/>
            <a:ext cx="1304953" cy="13049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61" y="2109021"/>
            <a:ext cx="1278597" cy="13638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16" y="2106289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79" y="2189821"/>
            <a:ext cx="1191611" cy="11916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25" y="576827"/>
            <a:ext cx="1239324" cy="123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54" y="2147901"/>
            <a:ext cx="1275449" cy="12754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r="18958"/>
          <a:stretch/>
        </p:blipFill>
        <p:spPr>
          <a:xfrm>
            <a:off x="3501577" y="3629821"/>
            <a:ext cx="1239769" cy="14898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19" y="3705204"/>
            <a:ext cx="1369084" cy="136908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13" y="3708433"/>
            <a:ext cx="1369084" cy="136908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0" y="5273829"/>
            <a:ext cx="1340565" cy="134056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578">
            <a:off x="3431547" y="5269807"/>
            <a:ext cx="1406697" cy="14066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18" y="5195639"/>
            <a:ext cx="1530684" cy="153068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1" y="5300682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748518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298483" y="-647279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561712D-4D75-45E5-B98E-533F0C818E97}"/>
</file>

<file path=customXml/itemProps2.xml><?xml version="1.0" encoding="utf-8"?>
<ds:datastoreItem xmlns:ds="http://schemas.openxmlformats.org/officeDocument/2006/customXml" ds:itemID="{B73D8E87-C53E-48DD-B5E2-A7C03DAF7FD9}"/>
</file>

<file path=customXml/itemProps3.xml><?xml version="1.0" encoding="utf-8"?>
<ds:datastoreItem xmlns:ds="http://schemas.openxmlformats.org/officeDocument/2006/customXml" ds:itemID="{4DF92B20-C81C-40BB-A11B-D5413DF9B59C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2026-02-19T10:00:13Z</dcterms:created>
  <dcterms:modified xsi:type="dcterms:W3CDTF">2026-02-19T16:29:58Z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