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55" y="611605"/>
            <a:ext cx="1204546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22" y="590923"/>
            <a:ext cx="1186962" cy="1186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40" y="623261"/>
            <a:ext cx="1116623" cy="11166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84" y="2170451"/>
            <a:ext cx="1235356" cy="12353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47" y="2119154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07" y="2187382"/>
            <a:ext cx="1346920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01" y="569936"/>
            <a:ext cx="1204546" cy="12045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80" y="2237688"/>
            <a:ext cx="1100881" cy="11008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96" y="3795459"/>
            <a:ext cx="1225661" cy="122566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95" y="3771614"/>
            <a:ext cx="1386787" cy="138678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78" y="3648311"/>
            <a:ext cx="1393654" cy="139365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41" y="5333681"/>
            <a:ext cx="1244358" cy="124435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84" y="5333681"/>
            <a:ext cx="1268177" cy="126817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26" y="5326480"/>
            <a:ext cx="1282579" cy="12825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54" y="5326480"/>
            <a:ext cx="1275378" cy="12753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04" y="3738394"/>
            <a:ext cx="1282726" cy="128272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246541" y="-658447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B451707-BAE0-4418-A8A3-D2C46CB21AA5}"/>
</file>

<file path=customXml/itemProps2.xml><?xml version="1.0" encoding="utf-8"?>
<ds:datastoreItem xmlns:ds="http://schemas.openxmlformats.org/officeDocument/2006/customXml" ds:itemID="{81292640-66BF-4658-B602-57A7446A30C4}"/>
</file>

<file path=customXml/itemProps3.xml><?xml version="1.0" encoding="utf-8"?>
<ds:datastoreItem xmlns:ds="http://schemas.openxmlformats.org/officeDocument/2006/customXml" ds:itemID="{785EE32F-72BB-43D9-9572-55408B8731A6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2026-02-19T10:00:13Z</dcterms:created>
  <dcterms:modified xsi:type="dcterms:W3CDTF">2026-02-19T16:14:16Z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