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222"/>
            <a:ext cx="12192000" cy="704766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55" y="611605"/>
            <a:ext cx="1204546" cy="1204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83" y="526298"/>
            <a:ext cx="1157400" cy="13020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08" y="638462"/>
            <a:ext cx="1116623" cy="11166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17" y="2207987"/>
            <a:ext cx="1206976" cy="1206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84" y="2186538"/>
            <a:ext cx="1288907" cy="12889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81" y="2161211"/>
            <a:ext cx="1321844" cy="13469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91" y="714216"/>
            <a:ext cx="1409617" cy="10572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141" y="2237690"/>
            <a:ext cx="1100881" cy="110088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89" y="3739306"/>
            <a:ext cx="1290362" cy="129036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79" y="3635646"/>
            <a:ext cx="1465330" cy="146533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29" y="3706954"/>
            <a:ext cx="1322714" cy="132271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23" y="5321933"/>
            <a:ext cx="1289696" cy="12896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72" y="5338548"/>
            <a:ext cx="1442679" cy="123698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83" y="5309037"/>
            <a:ext cx="1266495" cy="126649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43" y="5341449"/>
            <a:ext cx="1259248" cy="125924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07" y="3739306"/>
            <a:ext cx="1270712" cy="127071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2" t="-2744" r="20205" b="9319"/>
          <a:stretch/>
        </p:blipFill>
        <p:spPr>
          <a:xfrm>
            <a:off x="2139500" y="-1164016"/>
            <a:ext cx="4520689" cy="73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802ED41-E9AF-49B2-9211-DA8EAA5C55B7}"/>
</file>

<file path=customXml/itemProps2.xml><?xml version="1.0" encoding="utf-8"?>
<ds:datastoreItem xmlns:ds="http://schemas.openxmlformats.org/officeDocument/2006/customXml" ds:itemID="{96EEA52C-5A2A-4BA5-BD97-15A64731B59A}"/>
</file>

<file path=customXml/itemProps3.xml><?xml version="1.0" encoding="utf-8"?>
<ds:datastoreItem xmlns:ds="http://schemas.openxmlformats.org/officeDocument/2006/customXml" ds:itemID="{C7228BC3-5F64-4694-B9A8-28E9B363639F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2026-02-19T10:00:13Z</dcterms:created>
  <dcterms:modified xsi:type="dcterms:W3CDTF">2026-02-19T12:04:28Z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