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39" d="100"/>
          <a:sy n="39" d="100"/>
        </p:scale>
        <p:origin x="221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5CDC5-4E3A-42CD-BE9C-114C01DDA7E8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41A69-7FC4-456D-BA77-1DDD4C7867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360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CBDCE-B47F-4531-886E-F4C383E186BF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64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AA9D6-591F-D00C-5D03-13E02EFFB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9B2042-FA72-8F0D-6800-B3856E90E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446CA-F539-7A11-55D7-22E5E990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D154E-A798-510C-5CC6-425F608D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69D45F-8901-56FB-C907-0B9EBEF5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4815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7ECD8-0DF3-E938-F121-66A07B72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926D0D-AE5D-26FC-D8BE-7B5F2F2F7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4084E8-0E47-77C5-39FE-73BE3528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289449-5259-B71F-11CE-CEB0727E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5CDFA1-975D-E8BA-084C-113C777E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7E895C-2478-161B-005A-93BD9EFDA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ADAF7-9C2A-6B9B-EB04-B44567447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C9C39F-5397-4ED1-42EA-295EA254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541D0-E984-54F1-5730-599E237A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EA233-6759-BC1C-AE67-491A7C05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3312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4A741-D384-D99B-EFE9-71027F13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5D8AB2-9ABD-538C-970C-BE28A3D4B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ACD2B-39A5-E697-23AD-957A74FB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1D1AA-F9B8-F23C-685E-0164F659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A6BFD-F275-0055-ECEC-2AAAE6F5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169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2A48A-7EAD-21A5-4191-F5A18442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E3E2F-6FB7-758E-B2B7-54CC1BA8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44DCD-01A9-CD14-C3A1-D01A12298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D2F4F-6065-237C-0D6A-8BB20676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D61B-6AF3-3E7A-B1EF-1B84023A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1438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E7C0B-36F9-4599-D5BA-9CBF5ACD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5A384-6BDB-D0CF-3C76-D2C4DA992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EC82-E259-9AEA-AC86-83156F4EF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AAF557-5962-7ACE-21D8-3C01B040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920EA4-881E-8BE0-D078-4F6D70FC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6FA1A-1F10-8913-07C0-049FA48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976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EBC6B-9972-2692-D47C-1E4A2DF0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CEC0B4-12F0-AC44-0570-A46D42CF1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433E5F-E8AE-0B59-C4E5-AF9DE2971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1AA4DB-4A55-B314-8E00-25A7BB31F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E31AF6-C827-6156-B499-1D6F4D9BC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E184CA-96AB-53D0-E42B-C6F1FC75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D2A96E-4EDB-50AD-DE30-286A241C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8F6330-06CE-A0BF-5C0F-E6AF4DA3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0503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98342-F63E-2951-F989-772425C30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988B12-5FBC-6315-7CA2-ED585F70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03F612-0BB0-9826-BB0E-9C713112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781B68-8407-3242-E7AE-12298977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364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AF9FF5-ECC0-92E4-AB9A-5B9121EB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4CA97C-9A43-0B68-C748-FAA0F2F9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035624-DC19-BBF1-D9EE-40CFF36F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761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D3906-01CB-AEC4-CA87-D605485D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8812AC-3CAD-FECB-C91F-D812C8E6B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5D8CF6-B480-10C7-691F-B335F9950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064C5A-5FA5-CBB5-40DA-5A3584F5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20C84F-4C28-6B12-BBAA-3FFE48CE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D779A6-B9F3-D4A1-7911-07D8CE92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357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F466A-08B2-1FC7-D31F-C3109DC7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5241EA-2035-C7EC-A618-09BB5E5BE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7BC3F4-C002-BD4A-6408-92E474027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F875F1-5E3C-1618-A89B-8B7F820B5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B9A5AF-567D-1913-A28A-EDD48175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D57B77-3CD1-A9F1-B258-DE20402A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869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3F4AD-D4A7-A6E2-9E45-DED4B0A6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83BF6-F13F-B0E3-BB02-35E5D370E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6E4AC2-6786-149A-B8F9-1213DEACE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70ACA3-CC3F-4FD8-BA5A-136B887E44EA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5D22C-21F0-9AD5-B61A-F29395820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7C067-2D65-52C7-376D-E64984D32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83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8ED7CD-A831-2461-7227-6026732DC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29" y="-47418"/>
            <a:ext cx="12192000" cy="6905418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E89C6FFE-5F2A-1BCD-05B3-3BD678A07DC0}"/>
              </a:ext>
            </a:extLst>
          </p:cNvPr>
          <p:cNvSpPr/>
          <p:nvPr/>
        </p:nvSpPr>
        <p:spPr>
          <a:xfrm>
            <a:off x="157552" y="2152400"/>
            <a:ext cx="2023523" cy="950792"/>
          </a:xfrm>
          <a:custGeom>
            <a:avLst/>
            <a:gdLst/>
            <a:ahLst/>
            <a:cxnLst/>
            <a:rect l="l" t="t" r="r" b="b"/>
            <a:pathLst>
              <a:path w="5802918" h="1810994">
                <a:moveTo>
                  <a:pt x="0" y="0"/>
                </a:moveTo>
                <a:lnTo>
                  <a:pt x="5802919" y="0"/>
                </a:lnTo>
                <a:lnTo>
                  <a:pt x="5802919" y="1810994"/>
                </a:lnTo>
                <a:lnTo>
                  <a:pt x="0" y="18109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8432986-B8EC-71D2-1B42-53D51DFE1191}"/>
              </a:ext>
            </a:extLst>
          </p:cNvPr>
          <p:cNvSpPr/>
          <p:nvPr/>
        </p:nvSpPr>
        <p:spPr>
          <a:xfrm>
            <a:off x="5720205" y="2962458"/>
            <a:ext cx="2098969" cy="950792"/>
          </a:xfrm>
          <a:custGeom>
            <a:avLst/>
            <a:gdLst/>
            <a:ahLst/>
            <a:cxnLst/>
            <a:rect l="l" t="t" r="r" b="b"/>
            <a:pathLst>
              <a:path w="5802918" h="1810994">
                <a:moveTo>
                  <a:pt x="0" y="0"/>
                </a:moveTo>
                <a:lnTo>
                  <a:pt x="5802919" y="0"/>
                </a:lnTo>
                <a:lnTo>
                  <a:pt x="5802919" y="1810994"/>
                </a:lnTo>
                <a:lnTo>
                  <a:pt x="0" y="18109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03DDB944-2042-CFD8-AAEB-DD6473CA8697}"/>
              </a:ext>
            </a:extLst>
          </p:cNvPr>
          <p:cNvSpPr/>
          <p:nvPr/>
        </p:nvSpPr>
        <p:spPr>
          <a:xfrm>
            <a:off x="157552" y="5186391"/>
            <a:ext cx="2098969" cy="945771"/>
          </a:xfrm>
          <a:custGeom>
            <a:avLst/>
            <a:gdLst/>
            <a:ahLst/>
            <a:cxnLst/>
            <a:rect l="l" t="t" r="r" b="b"/>
            <a:pathLst>
              <a:path w="5897516" h="1840517">
                <a:moveTo>
                  <a:pt x="0" y="0"/>
                </a:moveTo>
                <a:lnTo>
                  <a:pt x="5897516" y="0"/>
                </a:lnTo>
                <a:lnTo>
                  <a:pt x="5897516" y="1840517"/>
                </a:lnTo>
                <a:lnTo>
                  <a:pt x="0" y="18405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9ACCF956-BFA5-D8DD-155B-AF3156DB3AF2}"/>
              </a:ext>
            </a:extLst>
          </p:cNvPr>
          <p:cNvSpPr/>
          <p:nvPr/>
        </p:nvSpPr>
        <p:spPr>
          <a:xfrm>
            <a:off x="3066081" y="2037726"/>
            <a:ext cx="2023523" cy="950792"/>
          </a:xfrm>
          <a:custGeom>
            <a:avLst/>
            <a:gdLst/>
            <a:ahLst/>
            <a:cxnLst/>
            <a:rect l="l" t="t" r="r" b="b"/>
            <a:pathLst>
              <a:path w="5802918" h="1810994">
                <a:moveTo>
                  <a:pt x="0" y="0"/>
                </a:moveTo>
                <a:lnTo>
                  <a:pt x="5802919" y="0"/>
                </a:lnTo>
                <a:lnTo>
                  <a:pt x="5802919" y="1810994"/>
                </a:lnTo>
                <a:lnTo>
                  <a:pt x="0" y="18109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EEADD15F-8345-7421-B6A2-3055475E7739}"/>
              </a:ext>
            </a:extLst>
          </p:cNvPr>
          <p:cNvSpPr/>
          <p:nvPr/>
        </p:nvSpPr>
        <p:spPr>
          <a:xfrm>
            <a:off x="8598745" y="2979322"/>
            <a:ext cx="2041196" cy="950792"/>
          </a:xfrm>
          <a:custGeom>
            <a:avLst/>
            <a:gdLst/>
            <a:ahLst/>
            <a:cxnLst/>
            <a:rect l="l" t="t" r="r" b="b"/>
            <a:pathLst>
              <a:path w="5802918" h="1810994">
                <a:moveTo>
                  <a:pt x="0" y="0"/>
                </a:moveTo>
                <a:lnTo>
                  <a:pt x="5802919" y="0"/>
                </a:lnTo>
                <a:lnTo>
                  <a:pt x="5802919" y="1810994"/>
                </a:lnTo>
                <a:lnTo>
                  <a:pt x="0" y="18109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3E0EC6D1-95FB-09CA-C289-E753D9FC9F7A}"/>
              </a:ext>
            </a:extLst>
          </p:cNvPr>
          <p:cNvSpPr/>
          <p:nvPr/>
        </p:nvSpPr>
        <p:spPr>
          <a:xfrm>
            <a:off x="3092457" y="5186391"/>
            <a:ext cx="2098969" cy="945771"/>
          </a:xfrm>
          <a:custGeom>
            <a:avLst/>
            <a:gdLst/>
            <a:ahLst/>
            <a:cxnLst/>
            <a:rect l="l" t="t" r="r" b="b"/>
            <a:pathLst>
              <a:path w="5897516" h="1840517">
                <a:moveTo>
                  <a:pt x="0" y="0"/>
                </a:moveTo>
                <a:lnTo>
                  <a:pt x="5897516" y="0"/>
                </a:lnTo>
                <a:lnTo>
                  <a:pt x="5897516" y="1840517"/>
                </a:lnTo>
                <a:lnTo>
                  <a:pt x="0" y="18405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C173584-25A9-8CAC-7618-8950433A6B66}"/>
              </a:ext>
            </a:extLst>
          </p:cNvPr>
          <p:cNvSpPr/>
          <p:nvPr/>
        </p:nvSpPr>
        <p:spPr>
          <a:xfrm>
            <a:off x="157552" y="640425"/>
            <a:ext cx="1978135" cy="945771"/>
          </a:xfrm>
          <a:custGeom>
            <a:avLst/>
            <a:gdLst/>
            <a:ahLst/>
            <a:cxnLst/>
            <a:rect l="l" t="t" r="r" b="b"/>
            <a:pathLst>
              <a:path w="5836152" h="1821366">
                <a:moveTo>
                  <a:pt x="0" y="0"/>
                </a:moveTo>
                <a:lnTo>
                  <a:pt x="5836152" y="0"/>
                </a:lnTo>
                <a:lnTo>
                  <a:pt x="5836152" y="1821366"/>
                </a:lnTo>
                <a:lnTo>
                  <a:pt x="0" y="18213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27F963C-7198-1307-0D16-903F4B29D943}"/>
              </a:ext>
            </a:extLst>
          </p:cNvPr>
          <p:cNvSpPr/>
          <p:nvPr/>
        </p:nvSpPr>
        <p:spPr>
          <a:xfrm>
            <a:off x="157552" y="3669396"/>
            <a:ext cx="2102531" cy="950791"/>
          </a:xfrm>
          <a:custGeom>
            <a:avLst/>
            <a:gdLst/>
            <a:ahLst/>
            <a:cxnLst/>
            <a:rect l="l" t="t" r="r" b="b"/>
            <a:pathLst>
              <a:path w="6191578" h="1932288">
                <a:moveTo>
                  <a:pt x="0" y="0"/>
                </a:moveTo>
                <a:lnTo>
                  <a:pt x="6191578" y="0"/>
                </a:lnTo>
                <a:lnTo>
                  <a:pt x="6191578" y="1932288"/>
                </a:lnTo>
                <a:lnTo>
                  <a:pt x="0" y="19322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F919B9C-9B34-7CA3-4643-9E8931C92999}"/>
              </a:ext>
            </a:extLst>
          </p:cNvPr>
          <p:cNvSpPr/>
          <p:nvPr/>
        </p:nvSpPr>
        <p:spPr>
          <a:xfrm>
            <a:off x="5769425" y="4550529"/>
            <a:ext cx="2415803" cy="950791"/>
          </a:xfrm>
          <a:custGeom>
            <a:avLst/>
            <a:gdLst/>
            <a:ahLst/>
            <a:cxnLst/>
            <a:rect l="l" t="t" r="r" b="b"/>
            <a:pathLst>
              <a:path w="6920307" h="2159713">
                <a:moveTo>
                  <a:pt x="0" y="0"/>
                </a:moveTo>
                <a:lnTo>
                  <a:pt x="6920307" y="0"/>
                </a:lnTo>
                <a:lnTo>
                  <a:pt x="6920307" y="2159713"/>
                </a:lnTo>
                <a:lnTo>
                  <a:pt x="0" y="21597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77D3354-E632-0CA4-B658-A20DFB40488E}"/>
              </a:ext>
            </a:extLst>
          </p:cNvPr>
          <p:cNvSpPr/>
          <p:nvPr/>
        </p:nvSpPr>
        <p:spPr>
          <a:xfrm>
            <a:off x="5676217" y="1408116"/>
            <a:ext cx="2075777" cy="950791"/>
          </a:xfrm>
          <a:custGeom>
            <a:avLst/>
            <a:gdLst/>
            <a:ahLst/>
            <a:cxnLst/>
            <a:rect l="l" t="t" r="r" b="b"/>
            <a:pathLst>
              <a:path w="6749667" h="2106459">
                <a:moveTo>
                  <a:pt x="0" y="0"/>
                </a:moveTo>
                <a:lnTo>
                  <a:pt x="6749667" y="0"/>
                </a:lnTo>
                <a:lnTo>
                  <a:pt x="6749667" y="2106459"/>
                </a:lnTo>
                <a:lnTo>
                  <a:pt x="0" y="21064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1F83B24-1152-1BEF-16C8-516E33BD72DA}"/>
              </a:ext>
            </a:extLst>
          </p:cNvPr>
          <p:cNvSpPr/>
          <p:nvPr/>
        </p:nvSpPr>
        <p:spPr>
          <a:xfrm>
            <a:off x="3139504" y="616249"/>
            <a:ext cx="1978135" cy="945771"/>
          </a:xfrm>
          <a:custGeom>
            <a:avLst/>
            <a:gdLst/>
            <a:ahLst/>
            <a:cxnLst/>
            <a:rect l="l" t="t" r="r" b="b"/>
            <a:pathLst>
              <a:path w="5836152" h="1821366">
                <a:moveTo>
                  <a:pt x="0" y="0"/>
                </a:moveTo>
                <a:lnTo>
                  <a:pt x="5836152" y="0"/>
                </a:lnTo>
                <a:lnTo>
                  <a:pt x="5836152" y="1821366"/>
                </a:lnTo>
                <a:lnTo>
                  <a:pt x="0" y="18213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981965A3-D392-1060-91BD-92870A9D9D23}"/>
              </a:ext>
            </a:extLst>
          </p:cNvPr>
          <p:cNvSpPr/>
          <p:nvPr/>
        </p:nvSpPr>
        <p:spPr>
          <a:xfrm>
            <a:off x="2995310" y="3640723"/>
            <a:ext cx="2219365" cy="950791"/>
          </a:xfrm>
          <a:custGeom>
            <a:avLst/>
            <a:gdLst/>
            <a:ahLst/>
            <a:cxnLst/>
            <a:rect l="l" t="t" r="r" b="b"/>
            <a:pathLst>
              <a:path w="6191578" h="1932288">
                <a:moveTo>
                  <a:pt x="0" y="0"/>
                </a:moveTo>
                <a:lnTo>
                  <a:pt x="6191578" y="0"/>
                </a:lnTo>
                <a:lnTo>
                  <a:pt x="6191578" y="1932288"/>
                </a:lnTo>
                <a:lnTo>
                  <a:pt x="0" y="19322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C4AB30E5-5992-2AFF-A43A-0A9BD2861150}"/>
              </a:ext>
            </a:extLst>
          </p:cNvPr>
          <p:cNvSpPr/>
          <p:nvPr/>
        </p:nvSpPr>
        <p:spPr>
          <a:xfrm>
            <a:off x="8764415" y="4550528"/>
            <a:ext cx="2415803" cy="950791"/>
          </a:xfrm>
          <a:custGeom>
            <a:avLst/>
            <a:gdLst/>
            <a:ahLst/>
            <a:cxnLst/>
            <a:rect l="l" t="t" r="r" b="b"/>
            <a:pathLst>
              <a:path w="6920307" h="2159713">
                <a:moveTo>
                  <a:pt x="0" y="0"/>
                </a:moveTo>
                <a:lnTo>
                  <a:pt x="6920307" y="0"/>
                </a:lnTo>
                <a:lnTo>
                  <a:pt x="6920307" y="2159713"/>
                </a:lnTo>
                <a:lnTo>
                  <a:pt x="0" y="21597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8E537BF3-30A5-C76A-2B1F-AD24ECBB3CBB}"/>
              </a:ext>
            </a:extLst>
          </p:cNvPr>
          <p:cNvSpPr/>
          <p:nvPr/>
        </p:nvSpPr>
        <p:spPr>
          <a:xfrm>
            <a:off x="8637253" y="1408116"/>
            <a:ext cx="2041196" cy="950791"/>
          </a:xfrm>
          <a:custGeom>
            <a:avLst/>
            <a:gdLst/>
            <a:ahLst/>
            <a:cxnLst/>
            <a:rect l="l" t="t" r="r" b="b"/>
            <a:pathLst>
              <a:path w="6749667" h="2106459">
                <a:moveTo>
                  <a:pt x="0" y="0"/>
                </a:moveTo>
                <a:lnTo>
                  <a:pt x="6749667" y="0"/>
                </a:lnTo>
                <a:lnTo>
                  <a:pt x="6749667" y="2106459"/>
                </a:lnTo>
                <a:lnTo>
                  <a:pt x="0" y="21064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23A34CB9-2CE3-80DF-1E3E-049DD0E865AA}"/>
              </a:ext>
            </a:extLst>
          </p:cNvPr>
          <p:cNvSpPr/>
          <p:nvPr/>
        </p:nvSpPr>
        <p:spPr>
          <a:xfrm rot="10487698">
            <a:off x="2380141" y="2279733"/>
            <a:ext cx="630910" cy="511460"/>
          </a:xfrm>
          <a:custGeom>
            <a:avLst/>
            <a:gdLst/>
            <a:ahLst/>
            <a:cxnLst/>
            <a:rect l="l" t="t" r="r" b="b"/>
            <a:pathLst>
              <a:path w="2346579" h="2893415">
                <a:moveTo>
                  <a:pt x="0" y="0"/>
                </a:moveTo>
                <a:lnTo>
                  <a:pt x="2346579" y="0"/>
                </a:lnTo>
                <a:lnTo>
                  <a:pt x="2346579" y="2893415"/>
                </a:lnTo>
                <a:lnTo>
                  <a:pt x="0" y="28934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46DC0EF-FA7D-0A3D-5171-83FB74A6BCEF}"/>
              </a:ext>
            </a:extLst>
          </p:cNvPr>
          <p:cNvSpPr/>
          <p:nvPr/>
        </p:nvSpPr>
        <p:spPr>
          <a:xfrm rot="10487698">
            <a:off x="7979485" y="3213558"/>
            <a:ext cx="534505" cy="535024"/>
          </a:xfrm>
          <a:custGeom>
            <a:avLst/>
            <a:gdLst/>
            <a:ahLst/>
            <a:cxnLst/>
            <a:rect l="l" t="t" r="r" b="b"/>
            <a:pathLst>
              <a:path w="2346579" h="2893415">
                <a:moveTo>
                  <a:pt x="0" y="0"/>
                </a:moveTo>
                <a:lnTo>
                  <a:pt x="2346579" y="0"/>
                </a:lnTo>
                <a:lnTo>
                  <a:pt x="2346579" y="2893415"/>
                </a:lnTo>
                <a:lnTo>
                  <a:pt x="0" y="28934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CC8D7E1E-0C94-401D-6DEE-EC18AA89EC26}"/>
              </a:ext>
            </a:extLst>
          </p:cNvPr>
          <p:cNvSpPr/>
          <p:nvPr/>
        </p:nvSpPr>
        <p:spPr>
          <a:xfrm rot="10487698">
            <a:off x="2405747" y="5384292"/>
            <a:ext cx="638515" cy="494837"/>
          </a:xfrm>
          <a:custGeom>
            <a:avLst/>
            <a:gdLst/>
            <a:ahLst/>
            <a:cxnLst/>
            <a:rect l="l" t="t" r="r" b="b"/>
            <a:pathLst>
              <a:path w="2346579" h="2893415">
                <a:moveTo>
                  <a:pt x="0" y="0"/>
                </a:moveTo>
                <a:lnTo>
                  <a:pt x="2346579" y="0"/>
                </a:lnTo>
                <a:lnTo>
                  <a:pt x="2346579" y="2893415"/>
                </a:lnTo>
                <a:lnTo>
                  <a:pt x="0" y="28934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625CD41-C1C3-E950-DE1D-B29209687513}"/>
              </a:ext>
            </a:extLst>
          </p:cNvPr>
          <p:cNvSpPr/>
          <p:nvPr/>
        </p:nvSpPr>
        <p:spPr>
          <a:xfrm rot="10487698">
            <a:off x="2379339" y="836203"/>
            <a:ext cx="653936" cy="494837"/>
          </a:xfrm>
          <a:custGeom>
            <a:avLst/>
            <a:gdLst/>
            <a:ahLst/>
            <a:cxnLst/>
            <a:rect l="l" t="t" r="r" b="b"/>
            <a:pathLst>
              <a:path w="2346579" h="2893415">
                <a:moveTo>
                  <a:pt x="0" y="0"/>
                </a:moveTo>
                <a:lnTo>
                  <a:pt x="2346579" y="0"/>
                </a:lnTo>
                <a:lnTo>
                  <a:pt x="2346579" y="2893415"/>
                </a:lnTo>
                <a:lnTo>
                  <a:pt x="0" y="28934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B5853024-3B6A-A1F6-A09D-3334B2F8A4F2}"/>
              </a:ext>
            </a:extLst>
          </p:cNvPr>
          <p:cNvSpPr/>
          <p:nvPr/>
        </p:nvSpPr>
        <p:spPr>
          <a:xfrm rot="10487698">
            <a:off x="2357436" y="3893093"/>
            <a:ext cx="609911" cy="540910"/>
          </a:xfrm>
          <a:custGeom>
            <a:avLst/>
            <a:gdLst/>
            <a:ahLst/>
            <a:cxnLst/>
            <a:rect l="l" t="t" r="r" b="b"/>
            <a:pathLst>
              <a:path w="2346579" h="2893415">
                <a:moveTo>
                  <a:pt x="0" y="0"/>
                </a:moveTo>
                <a:lnTo>
                  <a:pt x="2346579" y="0"/>
                </a:lnTo>
                <a:lnTo>
                  <a:pt x="2346579" y="2893415"/>
                </a:lnTo>
                <a:lnTo>
                  <a:pt x="0" y="28934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BA2CB199-7C70-0BC7-19B2-83EED5AAC1DF}"/>
              </a:ext>
            </a:extLst>
          </p:cNvPr>
          <p:cNvSpPr/>
          <p:nvPr/>
        </p:nvSpPr>
        <p:spPr>
          <a:xfrm rot="10487698">
            <a:off x="7873795" y="1589690"/>
            <a:ext cx="534505" cy="535024"/>
          </a:xfrm>
          <a:custGeom>
            <a:avLst/>
            <a:gdLst/>
            <a:ahLst/>
            <a:cxnLst/>
            <a:rect l="l" t="t" r="r" b="b"/>
            <a:pathLst>
              <a:path w="2346579" h="2893415">
                <a:moveTo>
                  <a:pt x="0" y="0"/>
                </a:moveTo>
                <a:lnTo>
                  <a:pt x="2346579" y="0"/>
                </a:lnTo>
                <a:lnTo>
                  <a:pt x="2346579" y="2893415"/>
                </a:lnTo>
                <a:lnTo>
                  <a:pt x="0" y="28934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431B38-D871-06C4-C67F-0E3F8C84DDA2}"/>
              </a:ext>
            </a:extLst>
          </p:cNvPr>
          <p:cNvSpPr txBox="1"/>
          <p:nvPr/>
        </p:nvSpPr>
        <p:spPr>
          <a:xfrm>
            <a:off x="413140" y="2217608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ама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5B199B-BBFE-5ECF-84B5-D7CBCD9A1288}"/>
              </a:ext>
            </a:extLst>
          </p:cNvPr>
          <p:cNvSpPr txBox="1"/>
          <p:nvPr/>
        </p:nvSpPr>
        <p:spPr>
          <a:xfrm>
            <a:off x="3314486" y="2130827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ама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557852-8EF8-7C28-42F4-3ABFB07E09E5}"/>
              </a:ext>
            </a:extLst>
          </p:cNvPr>
          <p:cNvSpPr txBox="1"/>
          <p:nvPr/>
        </p:nvSpPr>
        <p:spPr>
          <a:xfrm>
            <a:off x="5874822" y="3060697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mic Sans MS" panose="030F0702030302020204" pitchFamily="66" charset="0"/>
              </a:rPr>
              <a:t>м</a:t>
            </a:r>
            <a:r>
              <a:rPr lang="ru-RU" sz="40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mic Sans MS" panose="030F0702030302020204" pitchFamily="66" charset="0"/>
              </a:rPr>
              <a:t>ак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90061A-B968-8C5E-77CF-7676FC7607E6}"/>
              </a:ext>
            </a:extLst>
          </p:cNvPr>
          <p:cNvSpPr txBox="1"/>
          <p:nvPr/>
        </p:nvSpPr>
        <p:spPr>
          <a:xfrm>
            <a:off x="8879662" y="3127127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</a:t>
            </a:r>
            <a:r>
              <a:rPr lang="ru-RU" sz="40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mic Sans MS" panose="030F0702030302020204" pitchFamily="66" charset="0"/>
              </a:rPr>
              <a:t>ак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521168-EB25-93D6-B230-C60ED24F83DD}"/>
              </a:ext>
            </a:extLst>
          </p:cNvPr>
          <p:cNvSpPr txBox="1"/>
          <p:nvPr/>
        </p:nvSpPr>
        <p:spPr>
          <a:xfrm>
            <a:off x="286055" y="5283355"/>
            <a:ext cx="1802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аска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FD0336-ABB0-E41A-3A04-623DFE4EC525}"/>
              </a:ext>
            </a:extLst>
          </p:cNvPr>
          <p:cNvSpPr txBox="1"/>
          <p:nvPr/>
        </p:nvSpPr>
        <p:spPr>
          <a:xfrm>
            <a:off x="3294045" y="5262272"/>
            <a:ext cx="1626330" cy="704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аска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EFA6A5-940C-454E-E0BB-F8BE834E10CE}"/>
              </a:ext>
            </a:extLst>
          </p:cNvPr>
          <p:cNvSpPr txBox="1"/>
          <p:nvPr/>
        </p:nvSpPr>
        <p:spPr>
          <a:xfrm>
            <a:off x="538280" y="727022"/>
            <a:ext cx="1331557" cy="704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оза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7E241C-6582-9BA3-219D-7EA330759587}"/>
              </a:ext>
            </a:extLst>
          </p:cNvPr>
          <p:cNvSpPr txBox="1"/>
          <p:nvPr/>
        </p:nvSpPr>
        <p:spPr>
          <a:xfrm>
            <a:off x="3460656" y="734214"/>
            <a:ext cx="1331557" cy="704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оза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704A39-B5AD-C4DD-DC35-886DE6416211}"/>
              </a:ext>
            </a:extLst>
          </p:cNvPr>
          <p:cNvSpPr txBox="1"/>
          <p:nvPr/>
        </p:nvSpPr>
        <p:spPr>
          <a:xfrm>
            <a:off x="413141" y="3735405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mic Sans MS" panose="030F0702030302020204" pitchFamily="66" charset="0"/>
              </a:rPr>
              <a:t>п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ава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04F1BB-1CDE-B6EB-0B68-F5F05FD86414}"/>
              </a:ext>
            </a:extLst>
          </p:cNvPr>
          <p:cNvSpPr txBox="1"/>
          <p:nvPr/>
        </p:nvSpPr>
        <p:spPr>
          <a:xfrm>
            <a:off x="3290815" y="3718655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ава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BB76D0-AC3F-BE6B-3168-709CBA206F25}"/>
              </a:ext>
            </a:extLst>
          </p:cNvPr>
          <p:cNvSpPr txBox="1"/>
          <p:nvPr/>
        </p:nvSpPr>
        <p:spPr>
          <a:xfrm>
            <a:off x="5874821" y="1470970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ом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38009B-2E1C-8943-B64D-56C4C3410664}"/>
              </a:ext>
            </a:extLst>
          </p:cNvPr>
          <p:cNvSpPr txBox="1"/>
          <p:nvPr/>
        </p:nvSpPr>
        <p:spPr>
          <a:xfrm>
            <a:off x="8894495" y="1501608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ом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5A5D52-A22D-78F9-6376-183A1D27C843}"/>
              </a:ext>
            </a:extLst>
          </p:cNvPr>
          <p:cNvSpPr txBox="1"/>
          <p:nvPr/>
        </p:nvSpPr>
        <p:spPr>
          <a:xfrm>
            <a:off x="5820067" y="4657442"/>
            <a:ext cx="2171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оцман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AF9C1E-97AE-D064-1BAA-1A53A6C34631}"/>
              </a:ext>
            </a:extLst>
          </p:cNvPr>
          <p:cNvSpPr txBox="1"/>
          <p:nvPr/>
        </p:nvSpPr>
        <p:spPr>
          <a:xfrm>
            <a:off x="8894163" y="4628013"/>
            <a:ext cx="2171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оцман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99E5743D-78CC-C388-15DA-97F4C3C57CA1}"/>
              </a:ext>
            </a:extLst>
          </p:cNvPr>
          <p:cNvSpPr/>
          <p:nvPr/>
        </p:nvSpPr>
        <p:spPr>
          <a:xfrm rot="10487698">
            <a:off x="8187961" y="4733068"/>
            <a:ext cx="556734" cy="535024"/>
          </a:xfrm>
          <a:custGeom>
            <a:avLst/>
            <a:gdLst/>
            <a:ahLst/>
            <a:cxnLst/>
            <a:rect l="l" t="t" r="r" b="b"/>
            <a:pathLst>
              <a:path w="2346579" h="2893415">
                <a:moveTo>
                  <a:pt x="0" y="0"/>
                </a:moveTo>
                <a:lnTo>
                  <a:pt x="2346579" y="0"/>
                </a:lnTo>
                <a:lnTo>
                  <a:pt x="2346579" y="2893415"/>
                </a:lnTo>
                <a:lnTo>
                  <a:pt x="0" y="28934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0D0AAE1-0CF3-4343-9F0B-DCDCF3ABEF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784" y="5966420"/>
            <a:ext cx="550502" cy="47637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4B9EF47-8200-42C2-AD8A-D00A6987A1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40" y="498460"/>
            <a:ext cx="5383909" cy="538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39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  <p:bldP spid="14" grpId="0" animBg="1"/>
      <p:bldP spid="15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D02452B-71AA-4982-A9CB-903A2D44BA41}"/>
</file>

<file path=customXml/itemProps2.xml><?xml version="1.0" encoding="utf-8"?>
<ds:datastoreItem xmlns:ds="http://schemas.openxmlformats.org/officeDocument/2006/customXml" ds:itemID="{B5536871-899F-4D89-8834-F5DA7EF15BCA}"/>
</file>

<file path=customXml/itemProps3.xml><?xml version="1.0" encoding="utf-8"?>
<ds:datastoreItem xmlns:ds="http://schemas.openxmlformats.org/officeDocument/2006/customXml" ds:itemID="{2FDCE154-EAAA-4860-8448-F04D43CFEB1E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15</Words>
  <Application>Microsoft Office PowerPoint</Application>
  <PresentationFormat>Широкий екран</PresentationFormat>
  <Paragraphs>15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Comic Sans MS</vt:lpstr>
      <vt:lpstr>1_Тема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3</cp:revision>
  <dcterms:created xsi:type="dcterms:W3CDTF">2026-02-19T10:54:25Z</dcterms:created>
  <dcterms:modified xsi:type="dcterms:W3CDTF">2026-02-19T12:54:06Z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