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97FA6-F56E-7284-7236-FC71E7C828E8}" v="29" dt="2026-02-25T08:29:47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7897FA6-F56E-7284-7236-FC71E7C828E8}"/>
    <pc:docChg chg="modSld">
      <pc:chgData name="somovaasya3" userId="S::somovaasya3_gmail.com#ext#@slideedu.onmicrosoft.com::05b36399-d501-4a7b-87fd-615099445ab5" providerId="AD" clId="Web-{77897FA6-F56E-7284-7236-FC71E7C828E8}" dt="2026-02-25T08:29:47.549" v="28" actId="1076"/>
      <pc:docMkLst>
        <pc:docMk/>
      </pc:docMkLst>
      <pc:sldChg chg="modSp">
        <pc:chgData name="somovaasya3" userId="S::somovaasya3_gmail.com#ext#@slideedu.onmicrosoft.com::05b36399-d501-4a7b-87fd-615099445ab5" providerId="AD" clId="Web-{77897FA6-F56E-7284-7236-FC71E7C828E8}" dt="2026-02-25T08:29:47.549" v="28" actId="1076"/>
        <pc:sldMkLst>
          <pc:docMk/>
          <pc:sldMk cId="2945494650" sldId="256"/>
        </pc:sldMkLst>
        <pc:spChg chg="mod">
          <ac:chgData name="somovaasya3" userId="S::somovaasya3_gmail.com#ext#@slideedu.onmicrosoft.com::05b36399-d501-4a7b-87fd-615099445ab5" providerId="AD" clId="Web-{77897FA6-F56E-7284-7236-FC71E7C828E8}" dt="2026-02-25T08:29:19.172" v="23" actId="20577"/>
          <ac:spMkLst>
            <pc:docMk/>
            <pc:sldMk cId="2945494650" sldId="256"/>
            <ac:spMk id="8" creationId="{8E9AD2A5-27F5-49C5-8C17-96709B2679C7}"/>
          </ac:spMkLst>
        </pc:spChg>
        <pc:spChg chg="mod">
          <ac:chgData name="somovaasya3" userId="S::somovaasya3_gmail.com#ext#@slideedu.onmicrosoft.com::05b36399-d501-4a7b-87fd-615099445ab5" providerId="AD" clId="Web-{77897FA6-F56E-7284-7236-FC71E7C828E8}" dt="2026-02-25T08:29:22.204" v="24" actId="20577"/>
          <ac:spMkLst>
            <pc:docMk/>
            <pc:sldMk cId="2945494650" sldId="256"/>
            <ac:spMk id="13" creationId="{8F6B8EA0-5C4F-4805-8CE8-01D4CF5CB1D6}"/>
          </ac:spMkLst>
        </pc:spChg>
        <pc:spChg chg="mod">
          <ac:chgData name="somovaasya3" userId="S::somovaasya3_gmail.com#ext#@slideedu.onmicrosoft.com::05b36399-d501-4a7b-87fd-615099445ab5" providerId="AD" clId="Web-{77897FA6-F56E-7284-7236-FC71E7C828E8}" dt="2026-02-25T08:29:15.422" v="19" actId="1076"/>
          <ac:spMkLst>
            <pc:docMk/>
            <pc:sldMk cId="2945494650" sldId="256"/>
            <ac:spMk id="17" creationId="{00CA938F-776B-4D5D-AE55-70DCD2AF5CA5}"/>
          </ac:spMkLst>
        </pc:spChg>
        <pc:spChg chg="mod">
          <ac:chgData name="somovaasya3" userId="S::somovaasya3_gmail.com#ext#@slideedu.onmicrosoft.com::05b36399-d501-4a7b-87fd-615099445ab5" providerId="AD" clId="Web-{77897FA6-F56E-7284-7236-FC71E7C828E8}" dt="2026-02-25T08:29:27.157" v="27" actId="20577"/>
          <ac:spMkLst>
            <pc:docMk/>
            <pc:sldMk cId="2945494650" sldId="256"/>
            <ac:spMk id="28" creationId="{7CC35913-E732-4490-88C4-4893D59ADB41}"/>
          </ac:spMkLst>
        </pc:spChg>
        <pc:picChg chg="mod">
          <ac:chgData name="somovaasya3" userId="S::somovaasya3_gmail.com#ext#@slideedu.onmicrosoft.com::05b36399-d501-4a7b-87fd-615099445ab5" providerId="AD" clId="Web-{77897FA6-F56E-7284-7236-FC71E7C828E8}" dt="2026-02-25T08:29:47.549" v="28" actId="1076"/>
          <ac:picMkLst>
            <pc:docMk/>
            <pc:sldMk cId="2945494650" sldId="256"/>
            <ac:picMk id="31" creationId="{48AA4931-F9D6-4F5B-8666-012A688126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519B5-B868-428F-AC7D-D9220F41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AC6FA88-A3E6-47FF-8DD8-91617269A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099A7D-A62A-424A-9F59-B873EF77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E2933C-1687-4851-B8FE-7560205E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43F3B1-9637-432A-8790-8D6DCF02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76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CC53-18F0-4CE2-BFDB-393B754B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719A4F0-783A-4062-835F-E491CC06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8E850A-C794-4003-9A66-5A7602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38CFEA-3B62-4B16-AEFD-2255FA6F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740515-A571-4A3C-80E6-DCD3DB2B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87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62BB48F-B65B-4198-B8BA-48C0208A5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7F7584-23B6-4391-A898-ED853CD0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4EB1B9-CECB-4549-A572-FBFE7001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E21345-696E-40B5-A87E-762BDDAC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493951-58ED-4BE5-AC75-825D9C28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6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6CE2-87F3-447D-B865-3A2191F1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00F4C0-6830-4702-96E4-9C450396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F3E89E-6585-47DF-B9E8-6485216E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456043-05B8-4506-B1A5-ECD0769F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55763-DE3E-4BE2-83C9-438F5248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967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E33F-67AF-480E-8C27-0192034D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D4A2D5-C514-4AC5-B53F-4B5430443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83AD21-722F-4051-BD5F-215E09F5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F9F3F6-C4B0-4008-B7BE-605FA35E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88FCB8-81C8-4CC4-B511-D37A3762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14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D601-625F-4DD6-9E35-126CF714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849857-31FC-4D86-AFBC-213F0E6B9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AAC9E2-1A9A-48DA-B9D7-7E73EB83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0F57F6-F425-448E-8F64-621E314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0D8A50-40FB-4555-BFDB-59417EA6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1FCD0A-E969-4698-B680-7D35CFEF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3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922DE-871F-4099-8025-C4AC36AB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0A0CC3-1053-4F63-A4CA-6F32FD1E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732935-6887-4132-BF8E-2FB81320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84ECC1-04D9-4599-8E86-BA981B5D9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D6FFBD-A1BD-49C4-90C0-ECADCF71A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F67032-0A41-439E-915C-DD3FB12B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7CEE816-31C9-45AE-A523-29B7E59F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47D9E1A-C397-4B63-9A01-B1671228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09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B422-4A7C-447F-A807-FAAB92E0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72A0A50-84C0-4D14-99B7-C77E605E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EB95DCF-D35F-4CC5-B23D-DEFDCEED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9E9E1E-7643-447A-8074-BAEEC9AC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5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03FB40D-5863-47D0-BDFD-84664EFA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361C81-D5F7-4B8F-B558-D044D13B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B4F15A-4DBC-4728-9BAF-5EEE6D91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37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FAF5-C8EF-4A97-9E23-47DC71C9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0BC06-635D-44DD-B8BF-D541A7AE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1E87CE-7B10-4509-8862-9B57691B3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8DC5FF-7B60-4E97-A322-BD5E9BE2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9D1162-650A-4793-9707-03F047ED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DBF8567-A546-414A-A5E4-89EF036F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34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DB27F-A6EC-4BA7-8F49-1689689C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2B2D549-7FC3-4CB8-9468-F68228386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F19144-447A-4FCD-BDF5-5B71965D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C42FE0-13AC-43D1-97A9-62817382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99BEF19-53E5-4FCD-85FA-9039F692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BD5B4B-41F3-4980-8AA5-7E8283EB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4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2DB48F-29C9-4E40-A045-E71F389F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08EEEA-666A-4D52-B10E-F11475929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67325C-0015-423E-AF80-3BC336042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E164-1090-4A21-A23D-20A3F94259E7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BE14BF-A894-4D1C-AFB0-133809FA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524D7-26B1-4CB6-A313-E71DB56DD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3A25-A9CB-4D4A-A528-620033571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2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2E3D3-43A5-4255-8253-10036465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5"/>
            <a:ext cx="12192000" cy="6883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B8D88-5BE4-44BE-94F6-44F3EBFBD2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7" b="94830" l="6746" r="95644">
                        <a14:foregroundMark x1="11951" y1="31866" x2="13531" y2="27989"/>
                        <a14:foregroundMark x1="18311" y1="80291" x2="19044" y2="77464"/>
                        <a14:foregroundMark x1="22012" y1="87843" x2="22012" y2="87843"/>
                        <a14:foregroundMark x1="33616" y1="11551" x2="33616" y2="11551"/>
                        <a14:foregroundMark x1="12683" y1="18538" x2="11681" y2="18538"/>
                        <a14:foregroundMark x1="88165" y1="85178" x2="87625" y2="84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9" y="491543"/>
            <a:ext cx="5252566" cy="50133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2CB65C8-5C10-4DDD-A8C7-96C0D7E179F6}"/>
              </a:ext>
            </a:extLst>
          </p:cNvPr>
          <p:cNvSpPr/>
          <p:nvPr/>
        </p:nvSpPr>
        <p:spPr>
          <a:xfrm>
            <a:off x="3237645" y="3401093"/>
            <a:ext cx="2643983" cy="1141058"/>
          </a:xfrm>
          <a:custGeom>
            <a:avLst/>
            <a:gdLst>
              <a:gd name="csX0" fmla="*/ 0 w 2643983"/>
              <a:gd name="csY0" fmla="*/ 190180 h 1141058"/>
              <a:gd name="csX1" fmla="*/ 190180 w 2643983"/>
              <a:gd name="csY1" fmla="*/ 0 h 1141058"/>
              <a:gd name="csX2" fmla="*/ 733450 w 2643983"/>
              <a:gd name="csY2" fmla="*/ 0 h 1141058"/>
              <a:gd name="csX3" fmla="*/ 1321992 w 2643983"/>
              <a:gd name="csY3" fmla="*/ 0 h 1141058"/>
              <a:gd name="csX4" fmla="*/ 1910533 w 2643983"/>
              <a:gd name="csY4" fmla="*/ 0 h 1141058"/>
              <a:gd name="csX5" fmla="*/ 2453803 w 2643983"/>
              <a:gd name="csY5" fmla="*/ 0 h 1141058"/>
              <a:gd name="csX6" fmla="*/ 2643983 w 2643983"/>
              <a:gd name="csY6" fmla="*/ 190180 h 1141058"/>
              <a:gd name="csX7" fmla="*/ 2643983 w 2643983"/>
              <a:gd name="csY7" fmla="*/ 585743 h 1141058"/>
              <a:gd name="csX8" fmla="*/ 2643983 w 2643983"/>
              <a:gd name="csY8" fmla="*/ 950878 h 1141058"/>
              <a:gd name="csX9" fmla="*/ 2453803 w 2643983"/>
              <a:gd name="csY9" fmla="*/ 1141058 h 1141058"/>
              <a:gd name="csX10" fmla="*/ 1842625 w 2643983"/>
              <a:gd name="csY10" fmla="*/ 1141058 h 1141058"/>
              <a:gd name="csX11" fmla="*/ 1299355 w 2643983"/>
              <a:gd name="csY11" fmla="*/ 1141058 h 1141058"/>
              <a:gd name="csX12" fmla="*/ 778722 w 2643983"/>
              <a:gd name="csY12" fmla="*/ 1141058 h 1141058"/>
              <a:gd name="csX13" fmla="*/ 190180 w 2643983"/>
              <a:gd name="csY13" fmla="*/ 1141058 h 1141058"/>
              <a:gd name="csX14" fmla="*/ 0 w 2643983"/>
              <a:gd name="csY14" fmla="*/ 950878 h 1141058"/>
              <a:gd name="csX15" fmla="*/ 0 w 2643983"/>
              <a:gd name="csY15" fmla="*/ 562922 h 1141058"/>
              <a:gd name="csX16" fmla="*/ 0 w 2643983"/>
              <a:gd name="csY16" fmla="*/ 190180 h 11410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643983" h="1141058" fill="none" extrusionOk="0">
                <a:moveTo>
                  <a:pt x="0" y="190180"/>
                </a:moveTo>
                <a:cubicBezTo>
                  <a:pt x="7153" y="70837"/>
                  <a:pt x="97821" y="10432"/>
                  <a:pt x="190180" y="0"/>
                </a:cubicBezTo>
                <a:cubicBezTo>
                  <a:pt x="306110" y="18349"/>
                  <a:pt x="538244" y="-19191"/>
                  <a:pt x="733450" y="0"/>
                </a:cubicBezTo>
                <a:cubicBezTo>
                  <a:pt x="928656" y="19191"/>
                  <a:pt x="1121488" y="14540"/>
                  <a:pt x="1321992" y="0"/>
                </a:cubicBezTo>
                <a:cubicBezTo>
                  <a:pt x="1522496" y="-14540"/>
                  <a:pt x="1647867" y="-15637"/>
                  <a:pt x="1910533" y="0"/>
                </a:cubicBezTo>
                <a:cubicBezTo>
                  <a:pt x="2173199" y="15637"/>
                  <a:pt x="2207669" y="14247"/>
                  <a:pt x="2453803" y="0"/>
                </a:cubicBezTo>
                <a:cubicBezTo>
                  <a:pt x="2560625" y="1627"/>
                  <a:pt x="2665211" y="93437"/>
                  <a:pt x="2643983" y="190180"/>
                </a:cubicBezTo>
                <a:cubicBezTo>
                  <a:pt x="2637834" y="332759"/>
                  <a:pt x="2647440" y="496149"/>
                  <a:pt x="2643983" y="585743"/>
                </a:cubicBezTo>
                <a:cubicBezTo>
                  <a:pt x="2640526" y="675337"/>
                  <a:pt x="2645494" y="842246"/>
                  <a:pt x="2643983" y="950878"/>
                </a:cubicBezTo>
                <a:cubicBezTo>
                  <a:pt x="2650473" y="1053347"/>
                  <a:pt x="2557443" y="1128476"/>
                  <a:pt x="2453803" y="1141058"/>
                </a:cubicBezTo>
                <a:cubicBezTo>
                  <a:pt x="2173991" y="1115282"/>
                  <a:pt x="1977890" y="1160808"/>
                  <a:pt x="1842625" y="1141058"/>
                </a:cubicBezTo>
                <a:cubicBezTo>
                  <a:pt x="1707360" y="1121308"/>
                  <a:pt x="1493148" y="1128062"/>
                  <a:pt x="1299355" y="1141058"/>
                </a:cubicBezTo>
                <a:cubicBezTo>
                  <a:pt x="1105562" y="1154055"/>
                  <a:pt x="994164" y="1158205"/>
                  <a:pt x="778722" y="1141058"/>
                </a:cubicBezTo>
                <a:cubicBezTo>
                  <a:pt x="563280" y="1123911"/>
                  <a:pt x="356419" y="1156950"/>
                  <a:pt x="190180" y="1141058"/>
                </a:cubicBezTo>
                <a:cubicBezTo>
                  <a:pt x="80584" y="1131248"/>
                  <a:pt x="-2897" y="1045007"/>
                  <a:pt x="0" y="950878"/>
                </a:cubicBezTo>
                <a:cubicBezTo>
                  <a:pt x="9274" y="799545"/>
                  <a:pt x="-328" y="643241"/>
                  <a:pt x="0" y="562922"/>
                </a:cubicBezTo>
                <a:cubicBezTo>
                  <a:pt x="328" y="482603"/>
                  <a:pt x="6870" y="289920"/>
                  <a:pt x="0" y="190180"/>
                </a:cubicBezTo>
                <a:close/>
              </a:path>
              <a:path w="2643983" h="1141058" stroke="0" extrusionOk="0">
                <a:moveTo>
                  <a:pt x="0" y="190180"/>
                </a:moveTo>
                <a:cubicBezTo>
                  <a:pt x="10002" y="91265"/>
                  <a:pt x="92022" y="-1241"/>
                  <a:pt x="190180" y="0"/>
                </a:cubicBezTo>
                <a:cubicBezTo>
                  <a:pt x="305044" y="20886"/>
                  <a:pt x="517450" y="8669"/>
                  <a:pt x="688177" y="0"/>
                </a:cubicBezTo>
                <a:cubicBezTo>
                  <a:pt x="858904" y="-8669"/>
                  <a:pt x="1079533" y="-1731"/>
                  <a:pt x="1208810" y="0"/>
                </a:cubicBezTo>
                <a:cubicBezTo>
                  <a:pt x="1338087" y="1731"/>
                  <a:pt x="1643162" y="14544"/>
                  <a:pt x="1819989" y="0"/>
                </a:cubicBezTo>
                <a:cubicBezTo>
                  <a:pt x="1996816" y="-14544"/>
                  <a:pt x="2294402" y="-2106"/>
                  <a:pt x="2453803" y="0"/>
                </a:cubicBezTo>
                <a:cubicBezTo>
                  <a:pt x="2573351" y="13729"/>
                  <a:pt x="2651590" y="81995"/>
                  <a:pt x="2643983" y="190180"/>
                </a:cubicBezTo>
                <a:cubicBezTo>
                  <a:pt x="2640671" y="360428"/>
                  <a:pt x="2656054" y="433658"/>
                  <a:pt x="2643983" y="555315"/>
                </a:cubicBezTo>
                <a:cubicBezTo>
                  <a:pt x="2631912" y="676972"/>
                  <a:pt x="2625893" y="798494"/>
                  <a:pt x="2643983" y="950878"/>
                </a:cubicBezTo>
                <a:cubicBezTo>
                  <a:pt x="2647123" y="1065129"/>
                  <a:pt x="2556777" y="1123718"/>
                  <a:pt x="2453803" y="1141058"/>
                </a:cubicBezTo>
                <a:cubicBezTo>
                  <a:pt x="2283182" y="1138591"/>
                  <a:pt x="2176120" y="1137544"/>
                  <a:pt x="1955806" y="1141058"/>
                </a:cubicBezTo>
                <a:cubicBezTo>
                  <a:pt x="1735492" y="1144572"/>
                  <a:pt x="1558805" y="1165793"/>
                  <a:pt x="1367264" y="1141058"/>
                </a:cubicBezTo>
                <a:cubicBezTo>
                  <a:pt x="1175723" y="1116323"/>
                  <a:pt x="1118029" y="1150936"/>
                  <a:pt x="869267" y="1141058"/>
                </a:cubicBezTo>
                <a:cubicBezTo>
                  <a:pt x="620505" y="1131180"/>
                  <a:pt x="511100" y="1133935"/>
                  <a:pt x="190180" y="1141058"/>
                </a:cubicBezTo>
                <a:cubicBezTo>
                  <a:pt x="72607" y="1128099"/>
                  <a:pt x="6934" y="1038638"/>
                  <a:pt x="0" y="950878"/>
                </a:cubicBezTo>
                <a:cubicBezTo>
                  <a:pt x="-7965" y="810668"/>
                  <a:pt x="-8778" y="654261"/>
                  <a:pt x="0" y="578136"/>
                </a:cubicBezTo>
                <a:cubicBezTo>
                  <a:pt x="8778" y="502011"/>
                  <a:pt x="-17321" y="286846"/>
                  <a:pt x="0" y="19018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Шура в душе </a:t>
            </a:r>
          </a:p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поет про …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E2934A8-9F43-4317-919A-65634923367A}"/>
              </a:ext>
            </a:extLst>
          </p:cNvPr>
          <p:cNvGrpSpPr/>
          <p:nvPr/>
        </p:nvGrpSpPr>
        <p:grpSpPr>
          <a:xfrm>
            <a:off x="-231192" y="403478"/>
            <a:ext cx="2137124" cy="1982259"/>
            <a:chOff x="1892616" y="4517174"/>
            <a:chExt cx="2137124" cy="198225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06C96BC-F930-4A1B-82BE-4C0D109A4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8" name="Прямокутник: округлені кути 7">
              <a:extLst>
                <a:ext uri="{FF2B5EF4-FFF2-40B4-BE49-F238E27FC236}">
                  <a16:creationId xmlns:a16="http://schemas.microsoft.com/office/drawing/2014/main" id="{8E9AD2A5-27F5-49C5-8C17-96709B2679C7}"/>
                </a:ext>
              </a:extLst>
            </p:cNvPr>
            <p:cNvSpPr/>
            <p:nvPr/>
          </p:nvSpPr>
          <p:spPr>
            <a:xfrm>
              <a:off x="2236382" y="5361359"/>
              <a:ext cx="1449592" cy="547577"/>
            </a:xfrm>
            <a:custGeom>
              <a:avLst/>
              <a:gdLst>
                <a:gd name="csX0" fmla="*/ 0 w 1449592"/>
                <a:gd name="csY0" fmla="*/ 91265 h 547577"/>
                <a:gd name="csX1" fmla="*/ 91265 w 1449592"/>
                <a:gd name="csY1" fmla="*/ 0 h 547577"/>
                <a:gd name="csX2" fmla="*/ 686784 w 1449592"/>
                <a:gd name="csY2" fmla="*/ 0 h 547577"/>
                <a:gd name="csX3" fmla="*/ 1358327 w 1449592"/>
                <a:gd name="csY3" fmla="*/ 0 h 547577"/>
                <a:gd name="csX4" fmla="*/ 1449592 w 1449592"/>
                <a:gd name="csY4" fmla="*/ 91265 h 547577"/>
                <a:gd name="csX5" fmla="*/ 1449592 w 1449592"/>
                <a:gd name="csY5" fmla="*/ 456312 h 547577"/>
                <a:gd name="csX6" fmla="*/ 1358327 w 1449592"/>
                <a:gd name="csY6" fmla="*/ 547577 h 547577"/>
                <a:gd name="csX7" fmla="*/ 699455 w 1449592"/>
                <a:gd name="csY7" fmla="*/ 547577 h 547577"/>
                <a:gd name="csX8" fmla="*/ 91265 w 1449592"/>
                <a:gd name="csY8" fmla="*/ 547577 h 547577"/>
                <a:gd name="csX9" fmla="*/ 0 w 1449592"/>
                <a:gd name="csY9" fmla="*/ 456312 h 547577"/>
                <a:gd name="csX10" fmla="*/ 0 w 1449592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ru-RU" sz="2400" spc="300">
                  <a:solidFill>
                    <a:schemeClr val="tx1"/>
                  </a:solidFill>
                  <a:latin typeface="Comic Sans MS"/>
                </a:rPr>
                <a:t>шапка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74F5E012-02B0-47E9-B151-4570C36F3421}"/>
              </a:ext>
            </a:extLst>
          </p:cNvPr>
          <p:cNvGrpSpPr/>
          <p:nvPr/>
        </p:nvGrpSpPr>
        <p:grpSpPr>
          <a:xfrm>
            <a:off x="-33475" y="3038939"/>
            <a:ext cx="2468515" cy="1982259"/>
            <a:chOff x="1818248" y="4517174"/>
            <a:chExt cx="2137124" cy="198225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70D9533-B989-4B1A-81D4-FB9D524F5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18248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3" name="Прямокутник: округлені кути 12">
              <a:extLst>
                <a:ext uri="{FF2B5EF4-FFF2-40B4-BE49-F238E27FC236}">
                  <a16:creationId xmlns:a16="http://schemas.microsoft.com/office/drawing/2014/main" id="{8F6B8EA0-5C4F-4805-8CE8-01D4CF5CB1D6}"/>
                </a:ext>
              </a:extLst>
            </p:cNvPr>
            <p:cNvSpPr/>
            <p:nvPr/>
          </p:nvSpPr>
          <p:spPr>
            <a:xfrm>
              <a:off x="2236382" y="5361359"/>
              <a:ext cx="1449592" cy="547577"/>
            </a:xfrm>
            <a:custGeom>
              <a:avLst/>
              <a:gdLst>
                <a:gd name="csX0" fmla="*/ 0 w 1449592"/>
                <a:gd name="csY0" fmla="*/ 91265 h 547577"/>
                <a:gd name="csX1" fmla="*/ 91265 w 1449592"/>
                <a:gd name="csY1" fmla="*/ 0 h 547577"/>
                <a:gd name="csX2" fmla="*/ 686784 w 1449592"/>
                <a:gd name="csY2" fmla="*/ 0 h 547577"/>
                <a:gd name="csX3" fmla="*/ 1358327 w 1449592"/>
                <a:gd name="csY3" fmla="*/ 0 h 547577"/>
                <a:gd name="csX4" fmla="*/ 1449592 w 1449592"/>
                <a:gd name="csY4" fmla="*/ 91265 h 547577"/>
                <a:gd name="csX5" fmla="*/ 1449592 w 1449592"/>
                <a:gd name="csY5" fmla="*/ 456312 h 547577"/>
                <a:gd name="csX6" fmla="*/ 1358327 w 1449592"/>
                <a:gd name="csY6" fmla="*/ 547577 h 547577"/>
                <a:gd name="csX7" fmla="*/ 699455 w 1449592"/>
                <a:gd name="csY7" fmla="*/ 547577 h 547577"/>
                <a:gd name="csX8" fmla="*/ 91265 w 1449592"/>
                <a:gd name="csY8" fmla="*/ 547577 h 547577"/>
                <a:gd name="csX9" fmla="*/ 0 w 1449592"/>
                <a:gd name="csY9" fmla="*/ 456312 h 547577"/>
                <a:gd name="csX10" fmla="*/ 0 w 1449592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ru-RU" sz="2400" spc="300">
                  <a:solidFill>
                    <a:schemeClr val="tx1"/>
                  </a:solidFill>
                  <a:latin typeface="Comic Sans MS"/>
                </a:rPr>
                <a:t>шишка</a:t>
              </a:r>
              <a:endPara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E5DAA13-71B1-4778-B9AE-03E3830AC48F}"/>
              </a:ext>
            </a:extLst>
          </p:cNvPr>
          <p:cNvGrpSpPr/>
          <p:nvPr/>
        </p:nvGrpSpPr>
        <p:grpSpPr>
          <a:xfrm>
            <a:off x="6820175" y="191692"/>
            <a:ext cx="2137124" cy="1982259"/>
            <a:chOff x="1892616" y="4517174"/>
            <a:chExt cx="2137124" cy="198225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1E6BD1C-16CB-486D-9FDB-6BF37998F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00CA938F-776B-4D5D-AE55-70DCD2AF5CA5}"/>
                </a:ext>
              </a:extLst>
            </p:cNvPr>
            <p:cNvSpPr/>
            <p:nvPr/>
          </p:nvSpPr>
          <p:spPr>
            <a:xfrm>
              <a:off x="2101912" y="5338947"/>
              <a:ext cx="1707326" cy="547577"/>
            </a:xfrm>
            <a:custGeom>
              <a:avLst/>
              <a:gdLst>
                <a:gd name="csX0" fmla="*/ 0 w 1707326"/>
                <a:gd name="csY0" fmla="*/ 91265 h 547577"/>
                <a:gd name="csX1" fmla="*/ 91265 w 1707326"/>
                <a:gd name="csY1" fmla="*/ 0 h 547577"/>
                <a:gd name="csX2" fmla="*/ 553786 w 1707326"/>
                <a:gd name="csY2" fmla="*/ 0 h 547577"/>
                <a:gd name="csX3" fmla="*/ 1031556 w 1707326"/>
                <a:gd name="csY3" fmla="*/ 0 h 547577"/>
                <a:gd name="csX4" fmla="*/ 1616061 w 1707326"/>
                <a:gd name="csY4" fmla="*/ 0 h 547577"/>
                <a:gd name="csX5" fmla="*/ 1707326 w 1707326"/>
                <a:gd name="csY5" fmla="*/ 91265 h 547577"/>
                <a:gd name="csX6" fmla="*/ 1707326 w 1707326"/>
                <a:gd name="csY6" fmla="*/ 456312 h 547577"/>
                <a:gd name="csX7" fmla="*/ 1616061 w 1707326"/>
                <a:gd name="csY7" fmla="*/ 547577 h 547577"/>
                <a:gd name="csX8" fmla="*/ 1077300 w 1707326"/>
                <a:gd name="csY8" fmla="*/ 547577 h 547577"/>
                <a:gd name="csX9" fmla="*/ 599530 w 1707326"/>
                <a:gd name="csY9" fmla="*/ 547577 h 547577"/>
                <a:gd name="csX10" fmla="*/ 91265 w 1707326"/>
                <a:gd name="csY10" fmla="*/ 547577 h 547577"/>
                <a:gd name="csX11" fmla="*/ 0 w 1707326"/>
                <a:gd name="csY11" fmla="*/ 456312 h 547577"/>
                <a:gd name="csX12" fmla="*/ 0 w 1707326"/>
                <a:gd name="csY12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707326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227083" y="-19185"/>
                    <a:pt x="367820" y="17644"/>
                    <a:pt x="553786" y="0"/>
                  </a:cubicBezTo>
                  <a:cubicBezTo>
                    <a:pt x="739752" y="-17644"/>
                    <a:pt x="807693" y="-22777"/>
                    <a:pt x="1031556" y="0"/>
                  </a:cubicBezTo>
                  <a:cubicBezTo>
                    <a:pt x="1255419" y="22777"/>
                    <a:pt x="1354824" y="17508"/>
                    <a:pt x="1616061" y="0"/>
                  </a:cubicBezTo>
                  <a:cubicBezTo>
                    <a:pt x="1658542" y="-5832"/>
                    <a:pt x="1708225" y="39210"/>
                    <a:pt x="1707326" y="91265"/>
                  </a:cubicBezTo>
                  <a:cubicBezTo>
                    <a:pt x="1703997" y="179257"/>
                    <a:pt x="1694948" y="348281"/>
                    <a:pt x="1707326" y="456312"/>
                  </a:cubicBezTo>
                  <a:cubicBezTo>
                    <a:pt x="1707749" y="499237"/>
                    <a:pt x="1673132" y="548236"/>
                    <a:pt x="1616061" y="547577"/>
                  </a:cubicBezTo>
                  <a:cubicBezTo>
                    <a:pt x="1476737" y="526125"/>
                    <a:pt x="1296254" y="523931"/>
                    <a:pt x="1077300" y="547577"/>
                  </a:cubicBezTo>
                  <a:cubicBezTo>
                    <a:pt x="858346" y="571223"/>
                    <a:pt x="727841" y="525209"/>
                    <a:pt x="599530" y="547577"/>
                  </a:cubicBezTo>
                  <a:cubicBezTo>
                    <a:pt x="471219" y="569946"/>
                    <a:pt x="225519" y="533968"/>
                    <a:pt x="91265" y="547577"/>
                  </a:cubicBezTo>
                  <a:cubicBezTo>
                    <a:pt x="34759" y="545709"/>
                    <a:pt x="-2144" y="509381"/>
                    <a:pt x="0" y="456312"/>
                  </a:cubicBezTo>
                  <a:cubicBezTo>
                    <a:pt x="879" y="379824"/>
                    <a:pt x="2192" y="219454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ru-RU" sz="2400" spc="300">
                  <a:solidFill>
                    <a:schemeClr val="tx1"/>
                  </a:solidFill>
                  <a:latin typeface="Comic Sans MS"/>
                </a:rPr>
                <a:t>машина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5C9F5DC6-73B3-4DEB-AACE-84C1CAB7A4A7}"/>
              </a:ext>
            </a:extLst>
          </p:cNvPr>
          <p:cNvGrpSpPr/>
          <p:nvPr/>
        </p:nvGrpSpPr>
        <p:grpSpPr>
          <a:xfrm>
            <a:off x="6796257" y="2898330"/>
            <a:ext cx="1317839" cy="1273465"/>
            <a:chOff x="1943518" y="4842550"/>
            <a:chExt cx="1317839" cy="127346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C9BD81E-1304-4F48-8128-2AF979B20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81760" b="65177"/>
            <a:stretch/>
          </p:blipFill>
          <p:spPr>
            <a:xfrm>
              <a:off x="1943518" y="4842550"/>
              <a:ext cx="1241957" cy="127346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id="{180BEFCB-696B-4306-A15A-429AB432D172}"/>
                </a:ext>
              </a:extLst>
            </p:cNvPr>
            <p:cNvSpPr/>
            <p:nvPr/>
          </p:nvSpPr>
          <p:spPr>
            <a:xfrm>
              <a:off x="2117460" y="5361359"/>
              <a:ext cx="1143897" cy="547577"/>
            </a:xfrm>
            <a:custGeom>
              <a:avLst/>
              <a:gdLst>
                <a:gd name="csX0" fmla="*/ 0 w 1143897"/>
                <a:gd name="csY0" fmla="*/ 91265 h 547577"/>
                <a:gd name="csX1" fmla="*/ 91265 w 1143897"/>
                <a:gd name="csY1" fmla="*/ 0 h 547577"/>
                <a:gd name="csX2" fmla="*/ 543107 w 1143897"/>
                <a:gd name="csY2" fmla="*/ 0 h 547577"/>
                <a:gd name="csX3" fmla="*/ 1052632 w 1143897"/>
                <a:gd name="csY3" fmla="*/ 0 h 547577"/>
                <a:gd name="csX4" fmla="*/ 1143897 w 1143897"/>
                <a:gd name="csY4" fmla="*/ 91265 h 547577"/>
                <a:gd name="csX5" fmla="*/ 1143897 w 1143897"/>
                <a:gd name="csY5" fmla="*/ 456312 h 547577"/>
                <a:gd name="csX6" fmla="*/ 1052632 w 1143897"/>
                <a:gd name="csY6" fmla="*/ 547577 h 547577"/>
                <a:gd name="csX7" fmla="*/ 552721 w 1143897"/>
                <a:gd name="csY7" fmla="*/ 547577 h 547577"/>
                <a:gd name="csX8" fmla="*/ 91265 w 1143897"/>
                <a:gd name="csY8" fmla="*/ 547577 h 547577"/>
                <a:gd name="csX9" fmla="*/ 0 w 1143897"/>
                <a:gd name="csY9" fmla="*/ 456312 h 547577"/>
                <a:gd name="csX10" fmla="*/ 0 w 1143897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143897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209268" y="-8262"/>
                    <a:pt x="370078" y="-11316"/>
                    <a:pt x="543107" y="0"/>
                  </a:cubicBezTo>
                  <a:cubicBezTo>
                    <a:pt x="716136" y="11316"/>
                    <a:pt x="933715" y="53"/>
                    <a:pt x="1052632" y="0"/>
                  </a:cubicBezTo>
                  <a:cubicBezTo>
                    <a:pt x="1101697" y="-126"/>
                    <a:pt x="1141804" y="50190"/>
                    <a:pt x="1143897" y="91265"/>
                  </a:cubicBezTo>
                  <a:cubicBezTo>
                    <a:pt x="1160850" y="247822"/>
                    <a:pt x="1130476" y="376200"/>
                    <a:pt x="1143897" y="456312"/>
                  </a:cubicBezTo>
                  <a:cubicBezTo>
                    <a:pt x="1144258" y="508271"/>
                    <a:pt x="1098732" y="540306"/>
                    <a:pt x="1052632" y="547577"/>
                  </a:cubicBezTo>
                  <a:cubicBezTo>
                    <a:pt x="952007" y="565900"/>
                    <a:pt x="664904" y="559399"/>
                    <a:pt x="552721" y="547577"/>
                  </a:cubicBezTo>
                  <a:cubicBezTo>
                    <a:pt x="440538" y="535755"/>
                    <a:pt x="298952" y="558177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spc="3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ковш</a:t>
              </a:r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E1DF81D-4392-4612-99F8-861261C4CB73}"/>
              </a:ext>
            </a:extLst>
          </p:cNvPr>
          <p:cNvGrpSpPr/>
          <p:nvPr/>
        </p:nvGrpSpPr>
        <p:grpSpPr>
          <a:xfrm>
            <a:off x="1487197" y="4607557"/>
            <a:ext cx="1934963" cy="1794748"/>
            <a:chOff x="1758165" y="4379887"/>
            <a:chExt cx="1934963" cy="179474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13DEE0-14CD-4C1E-AF7F-FA6B92B1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758165" y="4379887"/>
              <a:ext cx="1934963" cy="1794748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5" name="Прямокутник: округлені кути 24">
              <a:extLst>
                <a:ext uri="{FF2B5EF4-FFF2-40B4-BE49-F238E27FC236}">
                  <a16:creationId xmlns:a16="http://schemas.microsoft.com/office/drawing/2014/main" id="{6E72B3AB-3939-4E7B-9730-B3780EBBC39F}"/>
                </a:ext>
              </a:extLst>
            </p:cNvPr>
            <p:cNvSpPr/>
            <p:nvPr/>
          </p:nvSpPr>
          <p:spPr>
            <a:xfrm>
              <a:off x="1991501" y="5107605"/>
              <a:ext cx="1449592" cy="547577"/>
            </a:xfrm>
            <a:custGeom>
              <a:avLst/>
              <a:gdLst>
                <a:gd name="csX0" fmla="*/ 0 w 1449592"/>
                <a:gd name="csY0" fmla="*/ 91265 h 547577"/>
                <a:gd name="csX1" fmla="*/ 91265 w 1449592"/>
                <a:gd name="csY1" fmla="*/ 0 h 547577"/>
                <a:gd name="csX2" fmla="*/ 686784 w 1449592"/>
                <a:gd name="csY2" fmla="*/ 0 h 547577"/>
                <a:gd name="csX3" fmla="*/ 1358327 w 1449592"/>
                <a:gd name="csY3" fmla="*/ 0 h 547577"/>
                <a:gd name="csX4" fmla="*/ 1449592 w 1449592"/>
                <a:gd name="csY4" fmla="*/ 91265 h 547577"/>
                <a:gd name="csX5" fmla="*/ 1449592 w 1449592"/>
                <a:gd name="csY5" fmla="*/ 456312 h 547577"/>
                <a:gd name="csX6" fmla="*/ 1358327 w 1449592"/>
                <a:gd name="csY6" fmla="*/ 547577 h 547577"/>
                <a:gd name="csX7" fmla="*/ 699455 w 1449592"/>
                <a:gd name="csY7" fmla="*/ 547577 h 547577"/>
                <a:gd name="csX8" fmla="*/ 91265 w 1449592"/>
                <a:gd name="csY8" fmla="*/ 547577 h 547577"/>
                <a:gd name="csX9" fmla="*/ 0 w 1449592"/>
                <a:gd name="csY9" fmla="*/ 456312 h 547577"/>
                <a:gd name="csX10" fmla="*/ 0 w 1449592"/>
                <a:gd name="csY10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spc="3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шалаш</a:t>
              </a:r>
            </a:p>
          </p:txBody>
        </p:sp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7412663D-56C6-4D2A-8BB8-CA3D503B234B}"/>
              </a:ext>
            </a:extLst>
          </p:cNvPr>
          <p:cNvGrpSpPr/>
          <p:nvPr/>
        </p:nvGrpSpPr>
        <p:grpSpPr>
          <a:xfrm>
            <a:off x="4807716" y="4542151"/>
            <a:ext cx="2468515" cy="2289636"/>
            <a:chOff x="1892615" y="4517174"/>
            <a:chExt cx="2468515" cy="228963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E9A8965-4DDE-4FCC-9935-F4ED86E7F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5" y="4517174"/>
              <a:ext cx="2468515" cy="2289636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7CC35913-E732-4490-88C4-4893D59ADB41}"/>
                </a:ext>
              </a:extLst>
            </p:cNvPr>
            <p:cNvSpPr/>
            <p:nvPr/>
          </p:nvSpPr>
          <p:spPr>
            <a:xfrm>
              <a:off x="2494182" y="5476666"/>
              <a:ext cx="1718899" cy="547577"/>
            </a:xfrm>
            <a:custGeom>
              <a:avLst/>
              <a:gdLst>
                <a:gd name="csX0" fmla="*/ 0 w 1718899"/>
                <a:gd name="csY0" fmla="*/ 91265 h 547577"/>
                <a:gd name="csX1" fmla="*/ 91265 w 1718899"/>
                <a:gd name="csY1" fmla="*/ 0 h 547577"/>
                <a:gd name="csX2" fmla="*/ 557297 w 1718899"/>
                <a:gd name="csY2" fmla="*/ 0 h 547577"/>
                <a:gd name="csX3" fmla="*/ 1038693 w 1718899"/>
                <a:gd name="csY3" fmla="*/ 0 h 547577"/>
                <a:gd name="csX4" fmla="*/ 1627634 w 1718899"/>
                <a:gd name="csY4" fmla="*/ 0 h 547577"/>
                <a:gd name="csX5" fmla="*/ 1718899 w 1718899"/>
                <a:gd name="csY5" fmla="*/ 91265 h 547577"/>
                <a:gd name="csX6" fmla="*/ 1718899 w 1718899"/>
                <a:gd name="csY6" fmla="*/ 456312 h 547577"/>
                <a:gd name="csX7" fmla="*/ 1627634 w 1718899"/>
                <a:gd name="csY7" fmla="*/ 547577 h 547577"/>
                <a:gd name="csX8" fmla="*/ 1084784 w 1718899"/>
                <a:gd name="csY8" fmla="*/ 547577 h 547577"/>
                <a:gd name="csX9" fmla="*/ 603388 w 1718899"/>
                <a:gd name="csY9" fmla="*/ 547577 h 547577"/>
                <a:gd name="csX10" fmla="*/ 91265 w 1718899"/>
                <a:gd name="csY10" fmla="*/ 547577 h 547577"/>
                <a:gd name="csX11" fmla="*/ 0 w 1718899"/>
                <a:gd name="csY11" fmla="*/ 456312 h 547577"/>
                <a:gd name="csX12" fmla="*/ 0 w 1718899"/>
                <a:gd name="csY12" fmla="*/ 91265 h 5475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718899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276093" y="-372"/>
                    <a:pt x="437571" y="13915"/>
                    <a:pt x="557297" y="0"/>
                  </a:cubicBezTo>
                  <a:cubicBezTo>
                    <a:pt x="677023" y="-13915"/>
                    <a:pt x="934022" y="-8918"/>
                    <a:pt x="1038693" y="0"/>
                  </a:cubicBezTo>
                  <a:cubicBezTo>
                    <a:pt x="1143364" y="8918"/>
                    <a:pt x="1358309" y="-10801"/>
                    <a:pt x="1627634" y="0"/>
                  </a:cubicBezTo>
                  <a:cubicBezTo>
                    <a:pt x="1670115" y="-5832"/>
                    <a:pt x="1719798" y="39210"/>
                    <a:pt x="1718899" y="91265"/>
                  </a:cubicBezTo>
                  <a:cubicBezTo>
                    <a:pt x="1715570" y="179257"/>
                    <a:pt x="1706521" y="348281"/>
                    <a:pt x="1718899" y="456312"/>
                  </a:cubicBezTo>
                  <a:cubicBezTo>
                    <a:pt x="1719322" y="499237"/>
                    <a:pt x="1684705" y="548236"/>
                    <a:pt x="1627634" y="547577"/>
                  </a:cubicBezTo>
                  <a:cubicBezTo>
                    <a:pt x="1417269" y="556885"/>
                    <a:pt x="1199505" y="530580"/>
                    <a:pt x="1084784" y="547577"/>
                  </a:cubicBezTo>
                  <a:cubicBezTo>
                    <a:pt x="970063" y="564575"/>
                    <a:pt x="780630" y="525884"/>
                    <a:pt x="603388" y="547577"/>
                  </a:cubicBezTo>
                  <a:cubicBezTo>
                    <a:pt x="426146" y="569270"/>
                    <a:pt x="259865" y="539407"/>
                    <a:pt x="91265" y="547577"/>
                  </a:cubicBezTo>
                  <a:cubicBezTo>
                    <a:pt x="34759" y="545709"/>
                    <a:pt x="-2144" y="509381"/>
                    <a:pt x="0" y="456312"/>
                  </a:cubicBezTo>
                  <a:cubicBezTo>
                    <a:pt x="879" y="379824"/>
                    <a:pt x="2192" y="219454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ru-RU" sz="2400" spc="300">
                  <a:solidFill>
                    <a:schemeClr val="tx1"/>
                  </a:solidFill>
                  <a:latin typeface="Comic Sans MS"/>
                </a:rPr>
                <a:t>шуба</a:t>
              </a:r>
              <a:endParaRPr lang="en-US"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A6E72D-671B-473C-94DC-C0ECFFA50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79" y="2748954"/>
            <a:ext cx="3447976" cy="34479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CC2489E-E136-48D3-9017-A6125E237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AA4931-F9D6-4F5B-8666-012A68812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41" y="1150904"/>
            <a:ext cx="4346682" cy="43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8D76F4-0A5F-4AB8-B6E0-EB3481EE42F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767BB83-0DB2-46A6-900B-D9DB3F04D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A3FE1-A35B-4C8E-9811-7F7ECAD9C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15</cp:revision>
  <dcterms:created xsi:type="dcterms:W3CDTF">2026-02-05T13:35:11Z</dcterms:created>
  <dcterms:modified xsi:type="dcterms:W3CDTF">2026-02-25T08:29:47Z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