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68" d="100"/>
          <a:sy n="68" d="100"/>
        </p:scale>
        <p:origin x="1099" y="9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AE29CD-9548-4B58-990B-961904489A22}" type="datetimeFigureOut">
              <a:rPr lang="uk-UA" smtClean="0"/>
              <a:t>19.02.2026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CA8D5-F152-44F7-A1AC-A5EBB5CA642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2420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3306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9993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305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9071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0464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8278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7607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6995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3233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5941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5912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3232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Рисунок 141">
            <a:extLst>
              <a:ext uri="{FF2B5EF4-FFF2-40B4-BE49-F238E27FC236}">
                <a16:creationId xmlns:a16="http://schemas.microsoft.com/office/drawing/2014/main" id="{E1F47418-46EC-4187-A125-1E7D5805FD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48" y="-52425"/>
            <a:ext cx="12196748" cy="6932089"/>
          </a:xfrm>
          <a:prstGeom prst="rect">
            <a:avLst/>
          </a:prstGeom>
        </p:spPr>
      </p:pic>
      <p:sp>
        <p:nvSpPr>
          <p:cNvPr id="227" name="Овал 226">
            <a:extLst>
              <a:ext uri="{FF2B5EF4-FFF2-40B4-BE49-F238E27FC236}">
                <a16:creationId xmlns:a16="http://schemas.microsoft.com/office/drawing/2014/main" id="{6D4765FD-2719-4A15-AE64-456CCB3620F1}"/>
              </a:ext>
            </a:extLst>
          </p:cNvPr>
          <p:cNvSpPr/>
          <p:nvPr/>
        </p:nvSpPr>
        <p:spPr>
          <a:xfrm>
            <a:off x="-194955" y="145773"/>
            <a:ext cx="6461862" cy="6440556"/>
          </a:xfrm>
          <a:prstGeom prst="dodecagon">
            <a:avLst/>
          </a:prstGeom>
          <a:solidFill>
            <a:schemeClr val="lt1">
              <a:alpha val="50196"/>
            </a:schemeClr>
          </a:solidFill>
          <a:ln w="19050" cap="flat" cmpd="sng">
            <a:noFill/>
            <a:prstDash val="lgDash"/>
            <a:round/>
            <a:headEnd type="none" w="sm" len="sm"/>
            <a:tailEnd type="none" w="sm" len="sm"/>
          </a:ln>
          <a:effectLst>
            <a:softEdge rad="31750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lang="uk-UA" kern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256" name="Google Shape;256;p19"/>
          <p:cNvCxnSpPr>
            <a:cxnSpLocks/>
          </p:cNvCxnSpPr>
          <p:nvPr/>
        </p:nvCxnSpPr>
        <p:spPr>
          <a:xfrm flipV="1">
            <a:off x="1288302" y="1346169"/>
            <a:ext cx="1579251" cy="2939000"/>
          </a:xfrm>
          <a:prstGeom prst="straightConnector1">
            <a:avLst/>
          </a:prstGeom>
          <a:noFill/>
          <a:ln w="22225" cap="flat" cmpd="sng">
            <a:solidFill>
              <a:schemeClr val="dk1"/>
            </a:solidFill>
            <a:prstDash val="lgDash"/>
            <a:miter lim="800000"/>
            <a:headEnd type="none" w="sm" len="sm"/>
            <a:tailEnd type="none" w="sm" len="sm"/>
          </a:ln>
        </p:spPr>
      </p:cxnSp>
      <p:cxnSp>
        <p:nvCxnSpPr>
          <p:cNvPr id="257" name="Google Shape;257;p19"/>
          <p:cNvCxnSpPr>
            <a:cxnSpLocks/>
          </p:cNvCxnSpPr>
          <p:nvPr/>
        </p:nvCxnSpPr>
        <p:spPr>
          <a:xfrm>
            <a:off x="2838323" y="1247644"/>
            <a:ext cx="1124124" cy="3843434"/>
          </a:xfrm>
          <a:prstGeom prst="straightConnector1">
            <a:avLst/>
          </a:prstGeom>
          <a:noFill/>
          <a:ln w="22225" cap="flat" cmpd="sng">
            <a:solidFill>
              <a:schemeClr val="dk1"/>
            </a:solidFill>
            <a:prstDash val="lgDash"/>
            <a:miter lim="800000"/>
            <a:headEnd type="none" w="sm" len="sm"/>
            <a:tailEnd type="none" w="sm" len="sm"/>
          </a:ln>
        </p:spPr>
      </p:cxnSp>
      <p:cxnSp>
        <p:nvCxnSpPr>
          <p:cNvPr id="258" name="Google Shape;258;p19"/>
          <p:cNvCxnSpPr>
            <a:cxnSpLocks/>
          </p:cNvCxnSpPr>
          <p:nvPr/>
        </p:nvCxnSpPr>
        <p:spPr>
          <a:xfrm flipH="1">
            <a:off x="1272678" y="2054696"/>
            <a:ext cx="3344288" cy="2230473"/>
          </a:xfrm>
          <a:prstGeom prst="straightConnector1">
            <a:avLst/>
          </a:prstGeom>
          <a:noFill/>
          <a:ln w="22225" cap="flat" cmpd="sng">
            <a:solidFill>
              <a:schemeClr val="dk1"/>
            </a:solidFill>
            <a:prstDash val="lgDash"/>
            <a:miter lim="800000"/>
            <a:headEnd type="none" w="sm" len="sm"/>
            <a:tailEnd type="none" w="sm" len="sm"/>
          </a:ln>
        </p:spPr>
      </p:cxnSp>
      <p:cxnSp>
        <p:nvCxnSpPr>
          <p:cNvPr id="259" name="Google Shape;259;p19"/>
          <p:cNvCxnSpPr>
            <a:cxnSpLocks/>
          </p:cNvCxnSpPr>
          <p:nvPr/>
        </p:nvCxnSpPr>
        <p:spPr>
          <a:xfrm flipH="1">
            <a:off x="1196503" y="2019088"/>
            <a:ext cx="3527229" cy="313546"/>
          </a:xfrm>
          <a:prstGeom prst="straightConnector1">
            <a:avLst/>
          </a:prstGeom>
          <a:noFill/>
          <a:ln w="22225" cap="flat" cmpd="sng">
            <a:solidFill>
              <a:schemeClr val="dk1"/>
            </a:solidFill>
            <a:prstDash val="lgDash"/>
            <a:miter lim="800000"/>
            <a:headEnd type="none" w="sm" len="sm"/>
            <a:tailEnd type="none" w="sm" len="sm"/>
          </a:ln>
        </p:spPr>
      </p:cxnSp>
      <p:cxnSp>
        <p:nvCxnSpPr>
          <p:cNvPr id="260" name="Google Shape;260;p19"/>
          <p:cNvCxnSpPr>
            <a:cxnSpLocks/>
          </p:cNvCxnSpPr>
          <p:nvPr/>
        </p:nvCxnSpPr>
        <p:spPr>
          <a:xfrm>
            <a:off x="1312982" y="2336593"/>
            <a:ext cx="3744758" cy="1625456"/>
          </a:xfrm>
          <a:prstGeom prst="straightConnector1">
            <a:avLst/>
          </a:prstGeom>
          <a:noFill/>
          <a:ln w="22225" cap="flat" cmpd="sng">
            <a:solidFill>
              <a:schemeClr val="dk1"/>
            </a:solidFill>
            <a:prstDash val="lgDash"/>
            <a:miter lim="800000"/>
            <a:headEnd type="none" w="sm" len="sm"/>
            <a:tailEnd type="none" w="sm" len="sm"/>
          </a:ln>
        </p:spPr>
      </p:cxnSp>
      <p:cxnSp>
        <p:nvCxnSpPr>
          <p:cNvPr id="261" name="Google Shape;261;p19"/>
          <p:cNvCxnSpPr>
            <a:cxnSpLocks/>
          </p:cNvCxnSpPr>
          <p:nvPr/>
        </p:nvCxnSpPr>
        <p:spPr>
          <a:xfrm flipV="1">
            <a:off x="2266095" y="3923029"/>
            <a:ext cx="2904884" cy="1613295"/>
          </a:xfrm>
          <a:prstGeom prst="straightConnector1">
            <a:avLst/>
          </a:prstGeom>
          <a:noFill/>
          <a:ln w="22225" cap="flat" cmpd="sng">
            <a:solidFill>
              <a:schemeClr val="dk1"/>
            </a:solidFill>
            <a:prstDash val="lgDash"/>
            <a:miter lim="800000"/>
            <a:headEnd type="none" w="sm" len="sm"/>
            <a:tailEnd type="none" w="sm" len="sm"/>
          </a:ln>
        </p:spPr>
      </p:cxnSp>
      <p:cxnSp>
        <p:nvCxnSpPr>
          <p:cNvPr id="262" name="Google Shape;262;p19"/>
          <p:cNvCxnSpPr>
            <a:cxnSpLocks/>
          </p:cNvCxnSpPr>
          <p:nvPr/>
        </p:nvCxnSpPr>
        <p:spPr>
          <a:xfrm>
            <a:off x="1388993" y="2347337"/>
            <a:ext cx="2581017" cy="2891992"/>
          </a:xfrm>
          <a:prstGeom prst="straightConnector1">
            <a:avLst/>
          </a:prstGeom>
          <a:noFill/>
          <a:ln w="22225" cap="flat" cmpd="sng">
            <a:solidFill>
              <a:schemeClr val="dk1"/>
            </a:solidFill>
            <a:prstDash val="lgDash"/>
            <a:miter lim="800000"/>
            <a:headEnd type="none" w="sm" len="sm"/>
            <a:tailEnd type="none" w="sm" len="sm"/>
          </a:ln>
        </p:spPr>
      </p:cxnSp>
      <p:cxnSp>
        <p:nvCxnSpPr>
          <p:cNvPr id="263" name="Google Shape;263;p19"/>
          <p:cNvCxnSpPr>
            <a:cxnSpLocks/>
          </p:cNvCxnSpPr>
          <p:nvPr/>
        </p:nvCxnSpPr>
        <p:spPr>
          <a:xfrm flipH="1">
            <a:off x="1255801" y="1962371"/>
            <a:ext cx="3361165" cy="2294943"/>
          </a:xfrm>
          <a:prstGeom prst="straightConnector1">
            <a:avLst/>
          </a:prstGeom>
          <a:noFill/>
          <a:ln w="22225" cap="flat" cmpd="sng">
            <a:solidFill>
              <a:schemeClr val="dk1"/>
            </a:solidFill>
            <a:prstDash val="lgDash"/>
            <a:miter lim="800000"/>
            <a:headEnd type="none" w="sm" len="sm"/>
            <a:tailEnd type="none" w="sm" len="sm"/>
          </a:ln>
        </p:spPr>
      </p:cxnSp>
      <p:cxnSp>
        <p:nvCxnSpPr>
          <p:cNvPr id="264" name="Google Shape;264;p19"/>
          <p:cNvCxnSpPr>
            <a:cxnSpLocks/>
          </p:cNvCxnSpPr>
          <p:nvPr/>
        </p:nvCxnSpPr>
        <p:spPr>
          <a:xfrm flipV="1">
            <a:off x="2218916" y="1977074"/>
            <a:ext cx="2473223" cy="3643483"/>
          </a:xfrm>
          <a:prstGeom prst="straightConnector1">
            <a:avLst/>
          </a:prstGeom>
          <a:noFill/>
          <a:ln w="22225" cap="flat" cmpd="sng">
            <a:solidFill>
              <a:schemeClr val="dk1"/>
            </a:solidFill>
            <a:prstDash val="lgDash"/>
            <a:miter lim="800000"/>
            <a:headEnd type="none" w="sm" len="sm"/>
            <a:tailEnd type="none" w="sm" len="sm"/>
          </a:ln>
        </p:spPr>
      </p:cxnSp>
      <p:cxnSp>
        <p:nvCxnSpPr>
          <p:cNvPr id="265" name="Google Shape;265;p19"/>
          <p:cNvCxnSpPr>
            <a:cxnSpLocks/>
          </p:cNvCxnSpPr>
          <p:nvPr/>
        </p:nvCxnSpPr>
        <p:spPr>
          <a:xfrm flipH="1">
            <a:off x="2281927" y="1240529"/>
            <a:ext cx="594404" cy="4380027"/>
          </a:xfrm>
          <a:prstGeom prst="straightConnector1">
            <a:avLst/>
          </a:prstGeom>
          <a:noFill/>
          <a:ln w="22225" cap="flat" cmpd="sng">
            <a:solidFill>
              <a:schemeClr val="dk1"/>
            </a:solidFill>
            <a:prstDash val="lgDash"/>
            <a:miter lim="800000"/>
            <a:headEnd type="none" w="sm" len="sm"/>
            <a:tailEnd type="none" w="sm" len="sm"/>
          </a:ln>
        </p:spPr>
      </p:cxnSp>
      <p:cxnSp>
        <p:nvCxnSpPr>
          <p:cNvPr id="266" name="Google Shape;266;p19"/>
          <p:cNvCxnSpPr>
            <a:cxnSpLocks/>
          </p:cNvCxnSpPr>
          <p:nvPr/>
        </p:nvCxnSpPr>
        <p:spPr>
          <a:xfrm flipH="1" flipV="1">
            <a:off x="2862826" y="1240529"/>
            <a:ext cx="1116969" cy="3809271"/>
          </a:xfrm>
          <a:prstGeom prst="straightConnector1">
            <a:avLst/>
          </a:prstGeom>
          <a:noFill/>
          <a:ln w="22225" cap="flat" cmpd="sng">
            <a:solidFill>
              <a:schemeClr val="dk1"/>
            </a:solidFill>
            <a:prstDash val="lgDash"/>
            <a:miter lim="800000"/>
            <a:headEnd type="none" w="sm" len="sm"/>
            <a:tailEnd type="none" w="sm" len="sm"/>
          </a:ln>
        </p:spPr>
      </p:cxnSp>
      <p:cxnSp>
        <p:nvCxnSpPr>
          <p:cNvPr id="267" name="Google Shape;267;p19"/>
          <p:cNvCxnSpPr>
            <a:cxnSpLocks/>
          </p:cNvCxnSpPr>
          <p:nvPr/>
        </p:nvCxnSpPr>
        <p:spPr>
          <a:xfrm flipH="1" flipV="1">
            <a:off x="1288302" y="2329980"/>
            <a:ext cx="3834558" cy="1630518"/>
          </a:xfrm>
          <a:prstGeom prst="straightConnector1">
            <a:avLst/>
          </a:prstGeom>
          <a:noFill/>
          <a:ln w="22225" cap="flat" cmpd="sng">
            <a:solidFill>
              <a:schemeClr val="dk1"/>
            </a:solidFill>
            <a:prstDash val="lgDash"/>
            <a:miter lim="800000"/>
            <a:headEnd type="none" w="sm" len="sm"/>
            <a:tailEnd type="none" w="sm" len="sm"/>
          </a:ln>
        </p:spPr>
      </p:cxnSp>
      <p:cxnSp>
        <p:nvCxnSpPr>
          <p:cNvPr id="268" name="Google Shape;268;p19"/>
          <p:cNvCxnSpPr>
            <a:cxnSpLocks/>
          </p:cNvCxnSpPr>
          <p:nvPr/>
        </p:nvCxnSpPr>
        <p:spPr>
          <a:xfrm flipH="1" flipV="1">
            <a:off x="2847126" y="1278023"/>
            <a:ext cx="2273020" cy="2752813"/>
          </a:xfrm>
          <a:prstGeom prst="straightConnector1">
            <a:avLst/>
          </a:prstGeom>
          <a:noFill/>
          <a:ln w="22225" cap="flat" cmpd="sng">
            <a:solidFill>
              <a:schemeClr val="dk1"/>
            </a:solidFill>
            <a:prstDash val="lgDash"/>
            <a:miter lim="800000"/>
            <a:headEnd type="none" w="sm" len="sm"/>
            <a:tailEnd type="none" w="sm" len="sm"/>
          </a:ln>
        </p:spPr>
      </p:cxnSp>
      <p:cxnSp>
        <p:nvCxnSpPr>
          <p:cNvPr id="269" name="Google Shape;269;p19"/>
          <p:cNvCxnSpPr>
            <a:cxnSpLocks/>
          </p:cNvCxnSpPr>
          <p:nvPr/>
        </p:nvCxnSpPr>
        <p:spPr>
          <a:xfrm flipV="1">
            <a:off x="1211444" y="3975751"/>
            <a:ext cx="3908701" cy="330752"/>
          </a:xfrm>
          <a:prstGeom prst="straightConnector1">
            <a:avLst/>
          </a:prstGeom>
          <a:noFill/>
          <a:ln w="22225" cap="flat" cmpd="sng">
            <a:solidFill>
              <a:schemeClr val="dk1"/>
            </a:solidFill>
            <a:prstDash val="lgDash"/>
            <a:miter lim="800000"/>
            <a:headEnd type="none" w="sm" len="sm"/>
            <a:tailEnd type="none" w="sm" len="sm"/>
          </a:ln>
        </p:spPr>
      </p:cxnSp>
      <p:cxnSp>
        <p:nvCxnSpPr>
          <p:cNvPr id="270" name="Google Shape;270;p19"/>
          <p:cNvCxnSpPr>
            <a:cxnSpLocks/>
          </p:cNvCxnSpPr>
          <p:nvPr/>
        </p:nvCxnSpPr>
        <p:spPr>
          <a:xfrm>
            <a:off x="1257838" y="4285170"/>
            <a:ext cx="2654476" cy="946062"/>
          </a:xfrm>
          <a:prstGeom prst="straightConnector1">
            <a:avLst/>
          </a:prstGeom>
          <a:noFill/>
          <a:ln w="22225" cap="flat" cmpd="sng">
            <a:solidFill>
              <a:schemeClr val="dk1"/>
            </a:solidFill>
            <a:prstDash val="lgDash"/>
            <a:miter lim="800000"/>
            <a:headEnd type="none" w="sm" len="sm"/>
            <a:tailEnd type="none" w="sm" len="sm"/>
          </a:ln>
        </p:spPr>
      </p:cxnSp>
      <p:cxnSp>
        <p:nvCxnSpPr>
          <p:cNvPr id="271" name="Google Shape;271;p19"/>
          <p:cNvCxnSpPr>
            <a:cxnSpLocks/>
          </p:cNvCxnSpPr>
          <p:nvPr/>
        </p:nvCxnSpPr>
        <p:spPr>
          <a:xfrm flipH="1" flipV="1">
            <a:off x="1288302" y="2326387"/>
            <a:ext cx="2682715" cy="2901895"/>
          </a:xfrm>
          <a:prstGeom prst="straightConnector1">
            <a:avLst/>
          </a:prstGeom>
          <a:noFill/>
          <a:ln w="22225" cap="flat" cmpd="sng">
            <a:solidFill>
              <a:schemeClr val="dk1"/>
            </a:solidFill>
            <a:prstDash val="lgDash"/>
            <a:miter lim="800000"/>
            <a:headEnd type="none" w="sm" len="sm"/>
            <a:tailEnd type="none" w="sm" len="sm"/>
          </a:ln>
        </p:spPr>
      </p:cxnSp>
      <p:cxnSp>
        <p:nvCxnSpPr>
          <p:cNvPr id="272" name="Google Shape;272;p19"/>
          <p:cNvCxnSpPr>
            <a:cxnSpLocks/>
          </p:cNvCxnSpPr>
          <p:nvPr/>
        </p:nvCxnSpPr>
        <p:spPr>
          <a:xfrm flipV="1">
            <a:off x="1245138" y="2015129"/>
            <a:ext cx="3386624" cy="303803"/>
          </a:xfrm>
          <a:prstGeom prst="straightConnector1">
            <a:avLst/>
          </a:prstGeom>
          <a:noFill/>
          <a:ln w="22225" cap="flat" cmpd="sng">
            <a:solidFill>
              <a:schemeClr val="dk1"/>
            </a:solidFill>
            <a:prstDash val="lgDash"/>
            <a:miter lim="800000"/>
            <a:headEnd type="none" w="sm" len="sm"/>
            <a:tailEnd type="none" w="sm" len="sm"/>
          </a:ln>
        </p:spPr>
      </p:cxnSp>
      <p:cxnSp>
        <p:nvCxnSpPr>
          <p:cNvPr id="273" name="Google Shape;273;p19"/>
          <p:cNvCxnSpPr>
            <a:cxnSpLocks/>
          </p:cNvCxnSpPr>
          <p:nvPr/>
        </p:nvCxnSpPr>
        <p:spPr>
          <a:xfrm flipH="1">
            <a:off x="2207599" y="2030136"/>
            <a:ext cx="2424163" cy="3624312"/>
          </a:xfrm>
          <a:prstGeom prst="straightConnector1">
            <a:avLst/>
          </a:prstGeom>
          <a:noFill/>
          <a:ln w="22225" cap="flat" cmpd="sng">
            <a:solidFill>
              <a:schemeClr val="dk1"/>
            </a:solidFill>
            <a:prstDash val="lgDash"/>
            <a:miter lim="800000"/>
            <a:headEnd type="none" w="sm" len="sm"/>
            <a:tailEnd type="none" w="sm" len="sm"/>
          </a:ln>
        </p:spPr>
      </p:cxnSp>
      <p:sp>
        <p:nvSpPr>
          <p:cNvPr id="283" name="Google Shape;283;p19"/>
          <p:cNvSpPr/>
          <p:nvPr/>
        </p:nvSpPr>
        <p:spPr>
          <a:xfrm>
            <a:off x="153420" y="4395830"/>
            <a:ext cx="1844882" cy="2010400"/>
          </a:xfrm>
          <a:prstGeom prst="arc">
            <a:avLst>
              <a:gd name="adj1" fmla="val 16200000"/>
              <a:gd name="adj2" fmla="val 0"/>
            </a:avLst>
          </a:prstGeom>
          <a:noFill/>
          <a:ln w="22225" cap="flat" cmpd="sng">
            <a:solidFill>
              <a:schemeClr val="dk1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9"/>
          <p:cNvSpPr/>
          <p:nvPr/>
        </p:nvSpPr>
        <p:spPr>
          <a:xfrm rot="3087352">
            <a:off x="-684237" y="2284971"/>
            <a:ext cx="2175923" cy="1641261"/>
          </a:xfrm>
          <a:prstGeom prst="arc">
            <a:avLst>
              <a:gd name="adj1" fmla="val 16200000"/>
              <a:gd name="adj2" fmla="val 0"/>
            </a:avLst>
          </a:prstGeom>
          <a:noFill/>
          <a:ln w="22225" cap="flat" cmpd="sng">
            <a:solidFill>
              <a:schemeClr val="dk1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9"/>
          <p:cNvSpPr/>
          <p:nvPr/>
        </p:nvSpPr>
        <p:spPr>
          <a:xfrm rot="6374382">
            <a:off x="654287" y="32018"/>
            <a:ext cx="2368116" cy="1726707"/>
          </a:xfrm>
          <a:prstGeom prst="arc">
            <a:avLst>
              <a:gd name="adj1" fmla="val 16200000"/>
              <a:gd name="adj2" fmla="val 0"/>
            </a:avLst>
          </a:prstGeom>
          <a:noFill/>
          <a:ln w="22225" cap="flat" cmpd="sng">
            <a:solidFill>
              <a:schemeClr val="dk1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9"/>
          <p:cNvSpPr/>
          <p:nvPr/>
        </p:nvSpPr>
        <p:spPr>
          <a:xfrm rot="9777398">
            <a:off x="2867069" y="-541685"/>
            <a:ext cx="2114597" cy="2469959"/>
          </a:xfrm>
          <a:prstGeom prst="arc">
            <a:avLst>
              <a:gd name="adj1" fmla="val 16200000"/>
              <a:gd name="adj2" fmla="val 0"/>
            </a:avLst>
          </a:prstGeom>
          <a:noFill/>
          <a:ln w="22225" cap="flat" cmpd="sng">
            <a:solidFill>
              <a:schemeClr val="dk1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9"/>
          <p:cNvSpPr/>
          <p:nvPr/>
        </p:nvSpPr>
        <p:spPr>
          <a:xfrm flipH="1">
            <a:off x="4336617" y="4309690"/>
            <a:ext cx="1626193" cy="1893567"/>
          </a:xfrm>
          <a:prstGeom prst="arc">
            <a:avLst>
              <a:gd name="adj1" fmla="val 16200000"/>
              <a:gd name="adj2" fmla="val 0"/>
            </a:avLst>
          </a:prstGeom>
          <a:noFill/>
          <a:ln w="22225" cap="flat" cmpd="sng">
            <a:solidFill>
              <a:schemeClr val="dk1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9"/>
          <p:cNvSpPr/>
          <p:nvPr/>
        </p:nvSpPr>
        <p:spPr>
          <a:xfrm rot="2672675" flipH="1">
            <a:off x="2274310" y="5343516"/>
            <a:ext cx="2066468" cy="1938222"/>
          </a:xfrm>
          <a:prstGeom prst="arc">
            <a:avLst>
              <a:gd name="adj1" fmla="val 16763893"/>
              <a:gd name="adj2" fmla="val 0"/>
            </a:avLst>
          </a:prstGeom>
          <a:noFill/>
          <a:ln w="22225" cap="flat" cmpd="sng">
            <a:solidFill>
              <a:schemeClr val="dk1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9"/>
          <p:cNvSpPr/>
          <p:nvPr/>
        </p:nvSpPr>
        <p:spPr>
          <a:xfrm rot="-3087352" flipH="1">
            <a:off x="4652123" y="2039247"/>
            <a:ext cx="1912429" cy="1610154"/>
          </a:xfrm>
          <a:prstGeom prst="arc">
            <a:avLst>
              <a:gd name="adj1" fmla="val 16200000"/>
              <a:gd name="adj2" fmla="val 0"/>
            </a:avLst>
          </a:prstGeom>
          <a:noFill/>
          <a:ln w="22225" cap="flat" cmpd="sng">
            <a:solidFill>
              <a:schemeClr val="dk1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0" name="Google Shape;290;p19"/>
          <p:cNvPicPr preferRelativeResize="0"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4" r="9384"/>
          <a:stretch/>
        </p:blipFill>
        <p:spPr>
          <a:xfrm rot="15058473">
            <a:off x="4106732" y="1382403"/>
            <a:ext cx="1035264" cy="1204662"/>
          </a:xfrm>
          <a:prstGeom prst="rect">
            <a:avLst/>
          </a:prstGeom>
          <a:noFill/>
          <a:ln>
            <a:noFill/>
          </a:ln>
          <a:effectLst>
            <a:glow rad="25400">
              <a:schemeClr val="bg1"/>
            </a:glow>
          </a:effectLst>
        </p:spPr>
      </p:pic>
      <p:pic>
        <p:nvPicPr>
          <p:cNvPr id="291" name="Google Shape;291;p19"/>
          <p:cNvPicPr preferRelativeResize="0"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" b="322"/>
          <a:stretch/>
        </p:blipFill>
        <p:spPr>
          <a:xfrm>
            <a:off x="2187570" y="281487"/>
            <a:ext cx="1330404" cy="1116387"/>
          </a:xfrm>
          <a:prstGeom prst="rect">
            <a:avLst/>
          </a:prstGeom>
          <a:noFill/>
          <a:ln>
            <a:noFill/>
          </a:ln>
          <a:effectLst>
            <a:glow rad="25400">
              <a:schemeClr val="bg1"/>
            </a:glow>
          </a:effectLst>
        </p:spPr>
      </p:pic>
      <p:pic>
        <p:nvPicPr>
          <p:cNvPr id="292" name="Google Shape;292;p19"/>
          <p:cNvPicPr preferRelativeResize="0"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2" b="4942"/>
          <a:stretch/>
        </p:blipFill>
        <p:spPr>
          <a:xfrm rot="17341201">
            <a:off x="595914" y="1700673"/>
            <a:ext cx="1127307" cy="1015881"/>
          </a:xfrm>
          <a:prstGeom prst="rect">
            <a:avLst/>
          </a:prstGeom>
          <a:noFill/>
          <a:ln>
            <a:noFill/>
          </a:ln>
          <a:effectLst>
            <a:glow rad="12700">
              <a:schemeClr val="bg1"/>
            </a:glow>
          </a:effectLst>
        </p:spPr>
      </p:pic>
      <p:pic>
        <p:nvPicPr>
          <p:cNvPr id="293" name="Google Shape;293;p19"/>
          <p:cNvPicPr preferRelativeResize="0"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" r="2556"/>
          <a:stretch/>
        </p:blipFill>
        <p:spPr>
          <a:xfrm rot="18750324">
            <a:off x="572973" y="3687565"/>
            <a:ext cx="958627" cy="998821"/>
          </a:xfrm>
          <a:prstGeom prst="rect">
            <a:avLst/>
          </a:prstGeom>
          <a:noFill/>
          <a:ln>
            <a:noFill/>
          </a:ln>
          <a:effectLst>
            <a:glow rad="25400">
              <a:schemeClr val="bg1"/>
            </a:glow>
          </a:effectLst>
        </p:spPr>
      </p:pic>
      <p:pic>
        <p:nvPicPr>
          <p:cNvPr id="294" name="Google Shape;294;p19"/>
          <p:cNvPicPr preferRelativeResize="0"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4" b="3684"/>
          <a:stretch/>
        </p:blipFill>
        <p:spPr>
          <a:xfrm>
            <a:off x="4741156" y="3494882"/>
            <a:ext cx="1011700" cy="944457"/>
          </a:xfrm>
          <a:prstGeom prst="rect">
            <a:avLst/>
          </a:prstGeom>
          <a:noFill/>
          <a:ln>
            <a:noFill/>
          </a:ln>
          <a:effectLst>
            <a:glow rad="25400">
              <a:schemeClr val="bg1"/>
            </a:glow>
          </a:effectLst>
        </p:spPr>
      </p:pic>
      <p:pic>
        <p:nvPicPr>
          <p:cNvPr id="296" name="Google Shape;296;p19"/>
          <p:cNvPicPr preferRelativeResize="0"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5" r="9695"/>
          <a:stretch/>
        </p:blipFill>
        <p:spPr>
          <a:xfrm rot="670459">
            <a:off x="1831363" y="5023900"/>
            <a:ext cx="820700" cy="1018116"/>
          </a:xfrm>
          <a:prstGeom prst="rect">
            <a:avLst/>
          </a:prstGeom>
          <a:noFill/>
          <a:ln>
            <a:noFill/>
          </a:ln>
          <a:effectLst>
            <a:glow rad="25400">
              <a:schemeClr val="bg1"/>
            </a:glow>
          </a:effectLst>
        </p:spPr>
      </p:pic>
      <p:grpSp>
        <p:nvGrpSpPr>
          <p:cNvPr id="297" name="Google Shape;297;p19"/>
          <p:cNvGrpSpPr/>
          <p:nvPr/>
        </p:nvGrpSpPr>
        <p:grpSpPr>
          <a:xfrm>
            <a:off x="6527507" y="1113288"/>
            <a:ext cx="4625766" cy="1313783"/>
            <a:chOff x="6510668" y="1171626"/>
            <a:chExt cx="5665204" cy="1049392"/>
          </a:xfrm>
        </p:grpSpPr>
        <p:sp>
          <p:nvSpPr>
            <p:cNvPr id="298" name="Google Shape;298;p19"/>
            <p:cNvSpPr/>
            <p:nvPr/>
          </p:nvSpPr>
          <p:spPr>
            <a:xfrm>
              <a:off x="6510668" y="1171626"/>
              <a:ext cx="5637789" cy="1049392"/>
            </a:xfrm>
            <a:prstGeom prst="roundRect">
              <a:avLst>
                <a:gd name="adj" fmla="val 16667"/>
              </a:avLst>
            </a:prstGeom>
            <a:solidFill>
              <a:schemeClr val="lt1">
                <a:alpha val="50196"/>
              </a:schemeClr>
            </a:solidFill>
            <a:ln w="19050" cap="flat" cmpd="sng">
              <a:solidFill>
                <a:schemeClr val="dk1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99" name="Google Shape;299;p19"/>
            <p:cNvPicPr preferRelativeResize="0"/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35" r="4135"/>
            <a:stretch/>
          </p:blipFill>
          <p:spPr>
            <a:xfrm>
              <a:off x="6614325" y="1430145"/>
              <a:ext cx="735602" cy="513049"/>
            </a:xfrm>
            <a:prstGeom prst="rect">
              <a:avLst/>
            </a:prstGeom>
            <a:noFill/>
            <a:ln>
              <a:noFill/>
            </a:ln>
            <a:effectLst>
              <a:glow>
                <a:schemeClr val="bg1"/>
              </a:glow>
            </a:effectLst>
          </p:spPr>
        </p:pic>
        <p:pic>
          <p:nvPicPr>
            <p:cNvPr id="300" name="Google Shape;300;p19"/>
            <p:cNvPicPr preferRelativeResize="0"/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9" r="6249"/>
            <a:stretch/>
          </p:blipFill>
          <p:spPr>
            <a:xfrm>
              <a:off x="7377342" y="1270668"/>
              <a:ext cx="662489" cy="493795"/>
            </a:xfrm>
            <a:prstGeom prst="rect">
              <a:avLst/>
            </a:prstGeom>
            <a:noFill/>
            <a:ln>
              <a:noFill/>
            </a:ln>
            <a:effectLst>
              <a:glow rad="25400">
                <a:schemeClr val="bg1"/>
              </a:glow>
            </a:effectLst>
          </p:spPr>
        </p:pic>
        <p:pic>
          <p:nvPicPr>
            <p:cNvPr id="301" name="Google Shape;301;p19"/>
            <p:cNvPicPr preferRelativeResize="0"/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" r="392"/>
            <a:stretch/>
          </p:blipFill>
          <p:spPr>
            <a:xfrm>
              <a:off x="8143486" y="1478030"/>
              <a:ext cx="721581" cy="542632"/>
            </a:xfrm>
            <a:prstGeom prst="rect">
              <a:avLst/>
            </a:prstGeom>
            <a:noFill/>
            <a:ln>
              <a:noFill/>
            </a:ln>
            <a:effectLst>
              <a:glow rad="25400">
                <a:schemeClr val="bg1"/>
              </a:glow>
            </a:effectLst>
          </p:spPr>
        </p:pic>
        <p:pic>
          <p:nvPicPr>
            <p:cNvPr id="302" name="Google Shape;302;p19"/>
            <p:cNvPicPr preferRelativeResize="0"/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11" r="8011"/>
            <a:stretch/>
          </p:blipFill>
          <p:spPr>
            <a:xfrm>
              <a:off x="8869045" y="1178794"/>
              <a:ext cx="796971" cy="702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3" name="Google Shape;303;p19"/>
            <p:cNvPicPr preferRelativeResize="0"/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15" r="6015"/>
            <a:stretch/>
          </p:blipFill>
          <p:spPr>
            <a:xfrm>
              <a:off x="9791658" y="1451413"/>
              <a:ext cx="721582" cy="626098"/>
            </a:xfrm>
            <a:prstGeom prst="rect">
              <a:avLst/>
            </a:prstGeom>
            <a:noFill/>
            <a:ln>
              <a:noFill/>
            </a:ln>
            <a:effectLst>
              <a:glow rad="12700">
                <a:schemeClr val="bg1"/>
              </a:glow>
            </a:effectLst>
          </p:spPr>
        </p:pic>
        <p:pic>
          <p:nvPicPr>
            <p:cNvPr id="304" name="Google Shape;304;p19"/>
            <p:cNvPicPr preferRelativeResize="0"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97" r="11897"/>
            <a:stretch/>
          </p:blipFill>
          <p:spPr>
            <a:xfrm>
              <a:off x="10735416" y="1198316"/>
              <a:ext cx="575978" cy="593869"/>
            </a:xfrm>
            <a:prstGeom prst="rect">
              <a:avLst/>
            </a:prstGeom>
            <a:noFill/>
            <a:ln>
              <a:noFill/>
            </a:ln>
            <a:effectLst>
              <a:glow rad="12700">
                <a:schemeClr val="bg1"/>
              </a:glow>
            </a:effectLst>
          </p:spPr>
        </p:pic>
        <p:pic>
          <p:nvPicPr>
            <p:cNvPr id="305" name="Google Shape;305;p19"/>
            <p:cNvPicPr preferRelativeResize="0"/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" r="359"/>
            <a:stretch/>
          </p:blipFill>
          <p:spPr>
            <a:xfrm>
              <a:off x="11329823" y="1514895"/>
              <a:ext cx="846049" cy="555780"/>
            </a:xfrm>
            <a:prstGeom prst="rect">
              <a:avLst/>
            </a:prstGeom>
            <a:noFill/>
            <a:ln>
              <a:noFill/>
            </a:ln>
            <a:effectLst>
              <a:glow rad="12700">
                <a:schemeClr val="bg1"/>
              </a:glow>
            </a:effectLst>
          </p:spPr>
        </p:pic>
      </p:grpSp>
      <p:grpSp>
        <p:nvGrpSpPr>
          <p:cNvPr id="306" name="Google Shape;306;p19"/>
          <p:cNvGrpSpPr/>
          <p:nvPr/>
        </p:nvGrpSpPr>
        <p:grpSpPr>
          <a:xfrm>
            <a:off x="6516849" y="2504545"/>
            <a:ext cx="4603382" cy="1357650"/>
            <a:chOff x="6510668" y="2545771"/>
            <a:chExt cx="5637789" cy="1084432"/>
          </a:xfrm>
        </p:grpSpPr>
        <p:sp>
          <p:nvSpPr>
            <p:cNvPr id="307" name="Google Shape;307;p19"/>
            <p:cNvSpPr/>
            <p:nvPr/>
          </p:nvSpPr>
          <p:spPr>
            <a:xfrm>
              <a:off x="6510668" y="2580811"/>
              <a:ext cx="5637789" cy="1049392"/>
            </a:xfrm>
            <a:prstGeom prst="roundRect">
              <a:avLst>
                <a:gd name="adj" fmla="val 16667"/>
              </a:avLst>
            </a:prstGeom>
            <a:solidFill>
              <a:schemeClr val="lt1">
                <a:alpha val="50196"/>
              </a:schemeClr>
            </a:solidFill>
            <a:ln w="19050" cap="flat" cmpd="sng">
              <a:solidFill>
                <a:schemeClr val="dk1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08" name="Google Shape;308;p19"/>
            <p:cNvPicPr preferRelativeResize="0"/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5" r="2205"/>
            <a:stretch/>
          </p:blipFill>
          <p:spPr>
            <a:xfrm>
              <a:off x="6581357" y="2562212"/>
              <a:ext cx="844204" cy="588013"/>
            </a:xfrm>
            <a:prstGeom prst="rect">
              <a:avLst/>
            </a:prstGeom>
            <a:noFill/>
            <a:ln>
              <a:noFill/>
            </a:ln>
            <a:effectLst>
              <a:glow rad="25400">
                <a:schemeClr val="bg1"/>
              </a:glow>
            </a:effectLst>
          </p:spPr>
        </p:pic>
        <p:pic>
          <p:nvPicPr>
            <p:cNvPr id="309" name="Google Shape;309;p19"/>
            <p:cNvPicPr preferRelativeResize="0"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" r="3277"/>
            <a:stretch/>
          </p:blipFill>
          <p:spPr>
            <a:xfrm>
              <a:off x="7295036" y="2839157"/>
              <a:ext cx="699028" cy="612765"/>
            </a:xfrm>
            <a:prstGeom prst="rect">
              <a:avLst/>
            </a:prstGeom>
            <a:noFill/>
            <a:ln>
              <a:noFill/>
            </a:ln>
            <a:effectLst>
              <a:glow rad="12700">
                <a:schemeClr val="bg1"/>
              </a:glow>
            </a:effectLst>
          </p:spPr>
        </p:pic>
        <p:pic>
          <p:nvPicPr>
            <p:cNvPr id="310" name="Google Shape;310;p19"/>
            <p:cNvPicPr preferRelativeResize="0"/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7" r="1747"/>
            <a:stretch/>
          </p:blipFill>
          <p:spPr>
            <a:xfrm>
              <a:off x="7910442" y="2554904"/>
              <a:ext cx="891162" cy="602260"/>
            </a:xfrm>
            <a:prstGeom prst="rect">
              <a:avLst/>
            </a:prstGeom>
            <a:noFill/>
            <a:ln>
              <a:noFill/>
            </a:ln>
            <a:effectLst>
              <a:glow rad="12700">
                <a:schemeClr val="bg1"/>
              </a:glow>
            </a:effectLst>
          </p:spPr>
        </p:pic>
        <p:pic>
          <p:nvPicPr>
            <p:cNvPr id="311" name="Google Shape;311;p19"/>
            <p:cNvPicPr preferRelativeResize="0"/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0" r="3700"/>
            <a:stretch/>
          </p:blipFill>
          <p:spPr>
            <a:xfrm>
              <a:off x="8796571" y="2868115"/>
              <a:ext cx="819180" cy="513049"/>
            </a:xfrm>
            <a:prstGeom prst="rect">
              <a:avLst/>
            </a:prstGeom>
            <a:noFill/>
            <a:ln>
              <a:noFill/>
            </a:ln>
            <a:effectLst>
              <a:glow>
                <a:schemeClr val="bg1"/>
              </a:glow>
            </a:effectLst>
          </p:spPr>
        </p:pic>
        <p:pic>
          <p:nvPicPr>
            <p:cNvPr id="312" name="Google Shape;312;p19"/>
            <p:cNvPicPr preferRelativeResize="0"/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99" r="11499"/>
            <a:stretch/>
          </p:blipFill>
          <p:spPr>
            <a:xfrm rot="21206761">
              <a:off x="9589549" y="2545771"/>
              <a:ext cx="705173" cy="6777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3" name="Google Shape;313;p19"/>
            <p:cNvPicPr preferRelativeResize="0"/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57" r="6657"/>
            <a:stretch/>
          </p:blipFill>
          <p:spPr>
            <a:xfrm>
              <a:off x="10417570" y="2871887"/>
              <a:ext cx="705510" cy="586505"/>
            </a:xfrm>
            <a:prstGeom prst="rect">
              <a:avLst/>
            </a:prstGeom>
            <a:noFill/>
            <a:ln>
              <a:noFill/>
            </a:ln>
            <a:effectLst>
              <a:glow rad="12700">
                <a:schemeClr val="bg1"/>
              </a:glow>
            </a:effectLst>
          </p:spPr>
        </p:pic>
        <p:pic>
          <p:nvPicPr>
            <p:cNvPr id="314" name="Google Shape;314;p19"/>
            <p:cNvPicPr preferRelativeResize="0"/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37" r="6137"/>
            <a:stretch/>
          </p:blipFill>
          <p:spPr>
            <a:xfrm>
              <a:off x="11313023" y="2676182"/>
              <a:ext cx="637621" cy="474042"/>
            </a:xfrm>
            <a:prstGeom prst="rect">
              <a:avLst/>
            </a:prstGeom>
            <a:noFill/>
            <a:ln>
              <a:noFill/>
            </a:ln>
            <a:effectLst>
              <a:glow rad="25400">
                <a:schemeClr val="bg1"/>
              </a:glow>
            </a:effectLst>
          </p:spPr>
        </p:pic>
      </p:grpSp>
      <p:grpSp>
        <p:nvGrpSpPr>
          <p:cNvPr id="315" name="Google Shape;315;p19"/>
          <p:cNvGrpSpPr/>
          <p:nvPr/>
        </p:nvGrpSpPr>
        <p:grpSpPr>
          <a:xfrm>
            <a:off x="6498390" y="3950914"/>
            <a:ext cx="4603382" cy="1352379"/>
            <a:chOff x="6510668" y="3953810"/>
            <a:chExt cx="5637789" cy="1080222"/>
          </a:xfrm>
        </p:grpSpPr>
        <p:sp>
          <p:nvSpPr>
            <p:cNvPr id="316" name="Google Shape;316;p19"/>
            <p:cNvSpPr/>
            <p:nvPr/>
          </p:nvSpPr>
          <p:spPr>
            <a:xfrm>
              <a:off x="6510668" y="3984640"/>
              <a:ext cx="5637789" cy="1049392"/>
            </a:xfrm>
            <a:prstGeom prst="roundRect">
              <a:avLst>
                <a:gd name="adj" fmla="val 16667"/>
              </a:avLst>
            </a:prstGeom>
            <a:solidFill>
              <a:schemeClr val="lt1">
                <a:alpha val="50196"/>
              </a:schemeClr>
            </a:solidFill>
            <a:ln w="19050" cap="flat" cmpd="sng">
              <a:solidFill>
                <a:schemeClr val="dk1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17" name="Google Shape;317;p19"/>
            <p:cNvPicPr preferRelativeResize="0"/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07" r="7007"/>
            <a:stretch/>
          </p:blipFill>
          <p:spPr>
            <a:xfrm>
              <a:off x="6663713" y="4119062"/>
              <a:ext cx="777176" cy="7503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8" name="Google Shape;318;p19"/>
            <p:cNvPicPr preferRelativeResize="0"/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5" r="2715"/>
            <a:stretch/>
          </p:blipFill>
          <p:spPr>
            <a:xfrm>
              <a:off x="9648612" y="4381984"/>
              <a:ext cx="764269" cy="516490"/>
            </a:xfrm>
            <a:prstGeom prst="rect">
              <a:avLst/>
            </a:prstGeom>
            <a:noFill/>
            <a:ln>
              <a:noFill/>
            </a:ln>
            <a:effectLst>
              <a:glow rad="12700">
                <a:schemeClr val="bg1"/>
              </a:glow>
            </a:effectLst>
          </p:spPr>
        </p:pic>
        <p:pic>
          <p:nvPicPr>
            <p:cNvPr id="319" name="Google Shape;319;p19"/>
            <p:cNvPicPr preferRelativeResize="0"/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00" r="4600"/>
            <a:stretch/>
          </p:blipFill>
          <p:spPr>
            <a:xfrm>
              <a:off x="7613757" y="3953810"/>
              <a:ext cx="676736" cy="513049"/>
            </a:xfrm>
            <a:prstGeom prst="rect">
              <a:avLst/>
            </a:prstGeom>
            <a:noFill/>
            <a:ln>
              <a:noFill/>
            </a:ln>
            <a:effectLst>
              <a:glow>
                <a:schemeClr val="bg1"/>
              </a:glow>
            </a:effectLst>
          </p:spPr>
        </p:pic>
        <p:pic>
          <p:nvPicPr>
            <p:cNvPr id="320" name="Google Shape;320;p19"/>
            <p:cNvPicPr preferRelativeResize="0"/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31" r="6231"/>
            <a:stretch/>
          </p:blipFill>
          <p:spPr>
            <a:xfrm>
              <a:off x="8275862" y="4332777"/>
              <a:ext cx="597149" cy="528928"/>
            </a:xfrm>
            <a:prstGeom prst="rect">
              <a:avLst/>
            </a:prstGeom>
            <a:noFill/>
            <a:ln>
              <a:noFill/>
            </a:ln>
            <a:effectLst>
              <a:glow rad="25400">
                <a:schemeClr val="bg1"/>
              </a:glow>
            </a:effectLst>
          </p:spPr>
        </p:pic>
        <p:pic>
          <p:nvPicPr>
            <p:cNvPr id="321" name="Google Shape;321;p19"/>
            <p:cNvPicPr preferRelativeResize="0"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0" r="8710"/>
            <a:stretch/>
          </p:blipFill>
          <p:spPr>
            <a:xfrm>
              <a:off x="9065864" y="3981411"/>
              <a:ext cx="575172" cy="577084"/>
            </a:xfrm>
            <a:prstGeom prst="rect">
              <a:avLst/>
            </a:prstGeom>
            <a:noFill/>
            <a:ln>
              <a:noFill/>
            </a:ln>
            <a:effectLst>
              <a:glow rad="12700">
                <a:schemeClr val="bg1"/>
              </a:glow>
            </a:effectLst>
          </p:spPr>
        </p:pic>
        <p:pic>
          <p:nvPicPr>
            <p:cNvPr id="322" name="Google Shape;322;p19"/>
            <p:cNvPicPr preferRelativeResize="0"/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46" b="8446"/>
            <a:stretch/>
          </p:blipFill>
          <p:spPr>
            <a:xfrm>
              <a:off x="10445321" y="4039177"/>
              <a:ext cx="796701" cy="481324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323" name="Google Shape;323;p19"/>
            <p:cNvPicPr preferRelativeResize="0"/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9" r="3249"/>
            <a:stretch/>
          </p:blipFill>
          <p:spPr>
            <a:xfrm>
              <a:off x="11333736" y="4319962"/>
              <a:ext cx="776664" cy="541743"/>
            </a:xfrm>
            <a:prstGeom prst="rect">
              <a:avLst/>
            </a:prstGeom>
            <a:noFill/>
            <a:ln>
              <a:noFill/>
            </a:ln>
            <a:effectLst>
              <a:glow rad="12700">
                <a:schemeClr val="bg1"/>
              </a:glow>
            </a:effectLst>
          </p:spPr>
        </p:pic>
      </p:grpSp>
      <p:sp>
        <p:nvSpPr>
          <p:cNvPr id="183" name="TextBox 182">
            <a:extLst>
              <a:ext uri="{FF2B5EF4-FFF2-40B4-BE49-F238E27FC236}">
                <a16:creationId xmlns:a16="http://schemas.microsoft.com/office/drawing/2014/main" id="{1E9F4AB4-7132-456C-BB4E-F0D86C03B508}"/>
              </a:ext>
            </a:extLst>
          </p:cNvPr>
          <p:cNvSpPr txBox="1"/>
          <p:nvPr/>
        </p:nvSpPr>
        <p:spPr>
          <a:xfrm>
            <a:off x="6375884" y="2054923"/>
            <a:ext cx="1070563" cy="276999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МА-МА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D203870E-8A42-4839-A61C-863CEB6F05E5}"/>
              </a:ext>
            </a:extLst>
          </p:cNvPr>
          <p:cNvSpPr txBox="1"/>
          <p:nvPr/>
        </p:nvSpPr>
        <p:spPr>
          <a:xfrm>
            <a:off x="6969920" y="1830604"/>
            <a:ext cx="1070563" cy="276999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МЕ-МЕ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FD14E917-EB37-4834-A12E-4CCDB7955DCB}"/>
              </a:ext>
            </a:extLst>
          </p:cNvPr>
          <p:cNvSpPr txBox="1"/>
          <p:nvPr/>
        </p:nvSpPr>
        <p:spPr>
          <a:xfrm>
            <a:off x="8129306" y="3567727"/>
            <a:ext cx="1070563" cy="276999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МА-МА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2D7EAD5C-674E-4ADF-8DB4-0BB98615FCA5}"/>
              </a:ext>
            </a:extLst>
          </p:cNvPr>
          <p:cNvSpPr txBox="1"/>
          <p:nvPr/>
        </p:nvSpPr>
        <p:spPr>
          <a:xfrm>
            <a:off x="10206546" y="3240181"/>
            <a:ext cx="1070563" cy="276999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МЕ-МЕ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B1AC3D1D-8909-4D8D-B9B0-CCFD2254D5A2}"/>
              </a:ext>
            </a:extLst>
          </p:cNvPr>
          <p:cNvSpPr txBox="1"/>
          <p:nvPr/>
        </p:nvSpPr>
        <p:spPr>
          <a:xfrm>
            <a:off x="9501103" y="4638138"/>
            <a:ext cx="1070563" cy="276999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МЕ-МЕ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853D1CFA-47D0-4301-BF86-18644A66A32E}"/>
              </a:ext>
            </a:extLst>
          </p:cNvPr>
          <p:cNvSpPr txBox="1"/>
          <p:nvPr/>
        </p:nvSpPr>
        <p:spPr>
          <a:xfrm>
            <a:off x="7106721" y="4528394"/>
            <a:ext cx="1070563" cy="276999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МА-МА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92EDAB38-FE08-4B27-BF11-90F145AC7576}"/>
              </a:ext>
            </a:extLst>
          </p:cNvPr>
          <p:cNvSpPr txBox="1"/>
          <p:nvPr/>
        </p:nvSpPr>
        <p:spPr>
          <a:xfrm>
            <a:off x="7626556" y="2058200"/>
            <a:ext cx="1070563" cy="276999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МУ-МУ</a:t>
            </a: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B64428E1-A6EE-4B15-9D89-5D6758A48044}"/>
              </a:ext>
            </a:extLst>
          </p:cNvPr>
          <p:cNvSpPr txBox="1"/>
          <p:nvPr/>
        </p:nvSpPr>
        <p:spPr>
          <a:xfrm>
            <a:off x="6346074" y="3136621"/>
            <a:ext cx="1070563" cy="276999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МУ-МУ</a:t>
            </a: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F8BC9F63-27B7-4E3D-A12C-DEB2458357DE}"/>
              </a:ext>
            </a:extLst>
          </p:cNvPr>
          <p:cNvSpPr txBox="1"/>
          <p:nvPr/>
        </p:nvSpPr>
        <p:spPr>
          <a:xfrm>
            <a:off x="7677188" y="4979561"/>
            <a:ext cx="1070563" cy="276999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МУ-МУ</a:t>
            </a: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452B6A73-A8F9-433C-8EEF-1FCE55BD966F}"/>
              </a:ext>
            </a:extLst>
          </p:cNvPr>
          <p:cNvSpPr txBox="1"/>
          <p:nvPr/>
        </p:nvSpPr>
        <p:spPr>
          <a:xfrm>
            <a:off x="8250041" y="1838581"/>
            <a:ext cx="1070563" cy="276999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МІ-МІ</a:t>
            </a: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F8E84E64-2A09-40C3-8BA3-40F7E404503E}"/>
              </a:ext>
            </a:extLst>
          </p:cNvPr>
          <p:cNvSpPr txBox="1"/>
          <p:nvPr/>
        </p:nvSpPr>
        <p:spPr>
          <a:xfrm>
            <a:off x="8805676" y="3211609"/>
            <a:ext cx="1070563" cy="276999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МІ-МІ</a:t>
            </a: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4149CBDF-1961-407E-8FA8-0E247CC2800C}"/>
              </a:ext>
            </a:extLst>
          </p:cNvPr>
          <p:cNvSpPr txBox="1"/>
          <p:nvPr/>
        </p:nvSpPr>
        <p:spPr>
          <a:xfrm>
            <a:off x="6417307" y="4952479"/>
            <a:ext cx="1070563" cy="276999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МІ-МІ</a:t>
            </a: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6CE4F4F1-2F7A-4E77-8B70-F448D8928041}"/>
              </a:ext>
            </a:extLst>
          </p:cNvPr>
          <p:cNvSpPr txBox="1"/>
          <p:nvPr/>
        </p:nvSpPr>
        <p:spPr>
          <a:xfrm>
            <a:off x="8965822" y="2101090"/>
            <a:ext cx="1070563" cy="276999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МО-МО</a:t>
            </a: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DBD736E5-3F84-4143-AA82-2664C634C131}"/>
              </a:ext>
            </a:extLst>
          </p:cNvPr>
          <p:cNvSpPr txBox="1"/>
          <p:nvPr/>
        </p:nvSpPr>
        <p:spPr>
          <a:xfrm>
            <a:off x="9410189" y="3566679"/>
            <a:ext cx="1070563" cy="276999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МО-МО</a:t>
            </a: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72436DB5-F9B3-4443-A652-1BC65048168A}"/>
              </a:ext>
            </a:extLst>
          </p:cNvPr>
          <p:cNvSpPr txBox="1"/>
          <p:nvPr/>
        </p:nvSpPr>
        <p:spPr>
          <a:xfrm>
            <a:off x="8933221" y="4987868"/>
            <a:ext cx="1070563" cy="276999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МО-МО</a:t>
            </a: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1C1AC5AD-6018-46DD-92B0-8041F4E208B8}"/>
              </a:ext>
            </a:extLst>
          </p:cNvPr>
          <p:cNvSpPr txBox="1"/>
          <p:nvPr/>
        </p:nvSpPr>
        <p:spPr>
          <a:xfrm>
            <a:off x="9676977" y="1816946"/>
            <a:ext cx="1070563" cy="276999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МЯ-МЯ</a:t>
            </a: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17643E59-BE82-4A99-A538-37F54F6AB2B9}"/>
              </a:ext>
            </a:extLst>
          </p:cNvPr>
          <p:cNvSpPr txBox="1"/>
          <p:nvPr/>
        </p:nvSpPr>
        <p:spPr>
          <a:xfrm>
            <a:off x="6915516" y="3546599"/>
            <a:ext cx="1070563" cy="276999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МЯ-МЯ</a:t>
            </a: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0ED21B88-B1E2-4C99-9425-15DEBCA85698}"/>
              </a:ext>
            </a:extLst>
          </p:cNvPr>
          <p:cNvSpPr txBox="1"/>
          <p:nvPr/>
        </p:nvSpPr>
        <p:spPr>
          <a:xfrm>
            <a:off x="8230521" y="4572751"/>
            <a:ext cx="1070563" cy="276999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МЯ-МЯ</a:t>
            </a:r>
          </a:p>
        </p:txBody>
      </p:sp>
      <p:sp>
        <p:nvSpPr>
          <p:cNvPr id="333" name="TextBox 332">
            <a:extLst>
              <a:ext uri="{FF2B5EF4-FFF2-40B4-BE49-F238E27FC236}">
                <a16:creationId xmlns:a16="http://schemas.microsoft.com/office/drawing/2014/main" id="{C8CE3A8C-E5D1-4095-BA52-39EDBF003E4A}"/>
              </a:ext>
            </a:extLst>
          </p:cNvPr>
          <p:cNvSpPr txBox="1"/>
          <p:nvPr/>
        </p:nvSpPr>
        <p:spPr>
          <a:xfrm>
            <a:off x="10162847" y="2071087"/>
            <a:ext cx="1070563" cy="276999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М</a:t>
            </a:r>
            <a:r>
              <a:rPr lang="ru-RU" sz="1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И</a:t>
            </a:r>
            <a:r>
              <a:rPr lang="uk-UA" sz="1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-МИ</a:t>
            </a:r>
          </a:p>
        </p:txBody>
      </p:sp>
      <p:sp>
        <p:nvSpPr>
          <p:cNvPr id="334" name="TextBox 333">
            <a:extLst>
              <a:ext uri="{FF2B5EF4-FFF2-40B4-BE49-F238E27FC236}">
                <a16:creationId xmlns:a16="http://schemas.microsoft.com/office/drawing/2014/main" id="{E3673F4C-9484-433A-B39B-3BC9B19CDA40}"/>
              </a:ext>
            </a:extLst>
          </p:cNvPr>
          <p:cNvSpPr txBox="1"/>
          <p:nvPr/>
        </p:nvSpPr>
        <p:spPr>
          <a:xfrm>
            <a:off x="7506969" y="3067811"/>
            <a:ext cx="1070563" cy="276999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М</a:t>
            </a:r>
            <a:r>
              <a:rPr lang="ru-RU" sz="1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И</a:t>
            </a:r>
            <a:r>
              <a:rPr lang="uk-UA" sz="1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-МИ</a:t>
            </a:r>
          </a:p>
        </p:txBody>
      </p:sp>
      <p:sp>
        <p:nvSpPr>
          <p:cNvPr id="335" name="TextBox 334">
            <a:extLst>
              <a:ext uri="{FF2B5EF4-FFF2-40B4-BE49-F238E27FC236}">
                <a16:creationId xmlns:a16="http://schemas.microsoft.com/office/drawing/2014/main" id="{B8C1A78B-A56F-4FD2-B7C3-3126BC911E01}"/>
              </a:ext>
            </a:extLst>
          </p:cNvPr>
          <p:cNvSpPr txBox="1"/>
          <p:nvPr/>
        </p:nvSpPr>
        <p:spPr>
          <a:xfrm>
            <a:off x="10112798" y="4927155"/>
            <a:ext cx="1070563" cy="276999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М</a:t>
            </a:r>
            <a:r>
              <a:rPr lang="ru-RU" sz="1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И</a:t>
            </a:r>
            <a:r>
              <a:rPr lang="uk-UA" sz="1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-МИ</a:t>
            </a:r>
          </a:p>
        </p:txBody>
      </p:sp>
      <p:pic>
        <p:nvPicPr>
          <p:cNvPr id="87" name="Google Shape;302;p19">
            <a:extLst>
              <a:ext uri="{FF2B5EF4-FFF2-40B4-BE49-F238E27FC236}">
                <a16:creationId xmlns:a16="http://schemas.microsoft.com/office/drawing/2014/main" id="{4ADB3CF4-E7F8-46A3-8A38-9CD465778DBE}"/>
              </a:ext>
            </a:extLst>
          </p:cNvPr>
          <p:cNvPicPr preferRelativeResize="0"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1" r="8011"/>
          <a:stretch/>
        </p:blipFill>
        <p:spPr>
          <a:xfrm>
            <a:off x="3703147" y="4705665"/>
            <a:ext cx="932625" cy="1291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Рисунок 336">
            <a:extLst>
              <a:ext uri="{FF2B5EF4-FFF2-40B4-BE49-F238E27FC236}">
                <a16:creationId xmlns:a16="http://schemas.microsoft.com/office/drawing/2014/main" id="{87A45645-4CF9-48CD-A4ED-F285C261719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14" y="1034668"/>
            <a:ext cx="4757901" cy="4757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6F4C9F2-8324-4068-BAC1-777F3274DF28}"/>
</file>

<file path=customXml/itemProps2.xml><?xml version="1.0" encoding="utf-8"?>
<ds:datastoreItem xmlns:ds="http://schemas.openxmlformats.org/officeDocument/2006/customXml" ds:itemID="{8D320E65-95F3-4FF5-9627-AB82CD3A502D}"/>
</file>

<file path=customXml/itemProps3.xml><?xml version="1.0" encoding="utf-8"?>
<ds:datastoreItem xmlns:ds="http://schemas.openxmlformats.org/officeDocument/2006/customXml" ds:itemID="{43544451-B65D-42E1-AD86-D54609AA961E}"/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27</Words>
  <Application>Microsoft Office PowerPoint</Application>
  <PresentationFormat>Широкий екран</PresentationFormat>
  <Paragraphs>21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Comic Sans MS</vt:lpstr>
      <vt:lpstr>1_Тема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</dc:creator>
  <cp:lastModifiedBy>Ірина</cp:lastModifiedBy>
  <cp:revision>15</cp:revision>
  <dcterms:created xsi:type="dcterms:W3CDTF">2026-02-15T14:40:44Z</dcterms:created>
  <dcterms:modified xsi:type="dcterms:W3CDTF">2026-02-19T08:51:56Z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