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518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sv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576" y="336601"/>
            <a:ext cx="1231722" cy="12317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4713" y="336601"/>
            <a:ext cx="1220656" cy="1220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039" y="271297"/>
            <a:ext cx="1388836" cy="13888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3057127" y="1810043"/>
            <a:ext cx="1503519" cy="15961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270" r="8973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103" y="3410430"/>
            <a:ext cx="1554166" cy="15541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6325" y="3406177"/>
            <a:ext cx="1550317" cy="15503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84" b="97425" l="7296" r="93419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039" y="5038517"/>
            <a:ext cx="1470212" cy="147021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0647" y="345847"/>
            <a:ext cx="1211410" cy="12114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9354" y="1939914"/>
            <a:ext cx="1269296" cy="12692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6172" y1="26465" x2="71680" y2="60449"/>
                        <a14:foregroundMark x1="70410" y1="36816" x2="36523" y2="61621"/>
                        <a14:foregroundMark x1="35254" y1="59863" x2="68652" y2="60449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45020" y1="54590" x2="36719" y2="65332"/>
                        <a14:foregroundMark x1="43164" y1="46094" x2="33691" y2="65332"/>
                        <a14:foregroundMark x1="32422" y1="51758" x2="45703" y2="68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45" b="9645"/>
          <a:stretch/>
        </p:blipFill>
        <p:spPr>
          <a:xfrm>
            <a:off x="4800859" y="4992993"/>
            <a:ext cx="2052586" cy="16566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456" y="3649331"/>
            <a:ext cx="1640268" cy="12302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0187" y="1652997"/>
            <a:ext cx="1793931" cy="17939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9211">
            <a:off x="6813366" y="1777945"/>
            <a:ext cx="1604082" cy="160408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231791" y="5129821"/>
            <a:ext cx="1396106" cy="13070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352" y="5082731"/>
            <a:ext cx="1396107" cy="13961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481C33C-AF0E-4F3B-A391-3F5CC3A6940E}"/>
</file>

<file path=customXml/itemProps2.xml><?xml version="1.0" encoding="utf-8"?>
<ds:datastoreItem xmlns:ds="http://schemas.openxmlformats.org/officeDocument/2006/customXml" ds:itemID="{BD078225-6F17-483D-AD7E-A7CBE29E528F}"/>
</file>

<file path=customXml/itemProps3.xml><?xml version="1.0" encoding="utf-8"?>
<ds:datastoreItem xmlns:ds="http://schemas.openxmlformats.org/officeDocument/2006/customXml" ds:itemID="{161DA3DF-A83C-4B30-97DC-A687B37A861A}"/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2026-02-18T17:09:20Z</dcterms:created>
  <dcterms:modified xsi:type="dcterms:W3CDTF">2026-02-19T00:37:01Z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