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1589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E4553-BC4B-6C52-1C4D-C2D89E95A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7841CD-4622-2CE1-802A-36860D669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B4251-3956-0D9B-6990-AB9082EE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615B76-AC91-46C9-757C-C04D7815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FA84B6-2C60-10D7-665A-961472C8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56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8A232-E537-3CE6-9191-01B664187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85455B-1FBD-C105-72DB-52444577A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6298A2-E200-B9A9-FF5E-8B18E810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5FCCD-5C3C-A812-B6F1-CA231F89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3E3320-BE82-2569-91EF-8AD1C3D7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18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020D15-067B-1A36-E577-CF1B2167E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A618C8-6D2C-22A4-B784-BD91CCC1B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A32542-C426-52EA-5438-F4E73644C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5FE97-5994-2DC8-ECDA-4B9E2023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90A065-9EA6-7D54-4A31-6963D141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25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06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661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541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54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795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883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949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43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C2508-D48C-C17C-642E-EC892A1B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A9C035-92F9-7714-777A-C6DB1DEDE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12337-0FAB-F5AA-411F-155886F1A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40184C-AC38-143F-5B3D-B37A0DE40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909983-6637-4D2C-7B7D-98262297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75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097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129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6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A25AF-73FF-2534-33F2-DCCC19B1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71E6ED-34C3-C0CA-A95C-88FEA0C5B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9A433E-8B28-EC68-7601-3A4079B61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A6A5F0-492F-2404-5018-4625EF0BA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F3805-0132-3690-3843-1CB6B09B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98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75D50-8FD5-2F68-65DB-A8A15969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74133C-D19F-F5B1-5A25-CF854CBC9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2ADB3C-1515-A0D0-9BF9-76567E884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9B2275-179D-B03E-E74D-4E3CD72E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C5900C-7E64-F94A-FED9-ACC8F6036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CC4A93-EC4F-7025-1DDD-9D0E6471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58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D62A7-DDAC-8588-944D-13175F8F9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051FDC-AAF9-98E1-0396-39148A249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A30A5C-3397-1E59-8550-9680DB2AD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49C91B-3E54-0DA4-87CA-8E16D98AD3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81018E-9C9A-20CA-02D2-B8D2B5AAE3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18255A-13EE-B9B9-1A9E-E9D6C21F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EB853C-0097-8EE5-2F84-589F9B9C6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64A2D8-883B-CD4A-F3FB-48CC97F3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26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A03D7-65BD-6F8C-7BFE-7B77408A9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85B065B-C531-CCFB-75F3-26FE0FF8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3550C2-A6A0-3540-B767-A27D8E06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209AE3-226B-E283-83FF-704DE4C2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93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3EEFB8-29A9-E987-8C2E-F160F90D8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1AF9852-74EC-7135-F851-83500610B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93818C-E732-4DF4-1E75-BF5C9D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123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F6B65-AE67-C0A0-42BD-59763343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12CB2F-8E00-7529-8281-12F10B55C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FEBC0E-B01E-88FE-837D-3AF475C66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622296-639F-5AE9-AE6B-ED6C78CF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FEDA1E-42F1-0379-43BD-0E0E013D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7B2C74-F774-20B5-C563-59E12C8D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9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164D7-5ACA-0392-1416-61DDAB60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48DB793-945C-B832-5EDE-58BD25710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156367-4D02-2A5C-8C02-456F8B057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C312A8-986B-8081-CEA1-B4C3AA9A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AB70E0-5ED6-262B-495E-7886AA1D7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FE7A5C-CA37-2486-FF59-F1AB72EE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00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528A0-7F2C-0CE2-00BE-3996E641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781C0D-68EC-8B1E-287D-3B0DE2951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4CF99-25CD-C02D-4E4C-7C55D98274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5C9462-EE24-ED21-8ECE-1E95E8032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236CE2-98D2-7E89-EF8A-E34F1E3AE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9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92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5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D442E1-03B5-B0BB-0ADF-D1C5480F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595" y="-2876"/>
            <a:ext cx="12341458" cy="70522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58110" y="479729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70024" y="479729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88930" y="469196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47398" y="2484521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70024" y="2492165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93748" y="2474607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54193" y="4503865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76722" y="4511699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88930" y="4511699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242" y1="20117" x2="51953" y2="25391"/>
                        <a14:backgroundMark x1="36816" y1="85156" x2="61328" y2="8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" r="4820"/>
          <a:stretch/>
        </p:blipFill>
        <p:spPr>
          <a:xfrm>
            <a:off x="7529516" y="4583041"/>
            <a:ext cx="1472050" cy="16290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0488" y1="58789" x2="49805" y2="70703"/>
                        <a14:foregroundMark x1="51465" y1="53223" x2="46289" y2="61328"/>
                        <a14:foregroundMark x1="47266" y1="70996" x2="46875" y2="78125"/>
                        <a14:foregroundMark x1="54980" y1="70996" x2="54980" y2="76855"/>
                        <a14:foregroundMark x1="57910" y1="71387" x2="56934" y2="76855"/>
                        <a14:foregroundMark x1="32715" y1="63574" x2="24902" y2="67480"/>
                        <a14:backgroundMark x1="40137" y1="76563" x2="38184" y2="7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08" b="8832"/>
          <a:stretch>
            <a:fillRect/>
          </a:stretch>
        </p:blipFill>
        <p:spPr>
          <a:xfrm>
            <a:off x="5351858" y="2593366"/>
            <a:ext cx="1744318" cy="15273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44" l="8594" r="94727">
                        <a14:foregroundMark x1="46484" y1="54883" x2="51270" y2="67285"/>
                        <a14:foregroundMark x1="52735" y1="69238" x2="52246" y2="72461"/>
                        <a14:foregroundMark x1="53223" y1="66016" x2="52735" y2="69238"/>
                        <a14:foregroundMark x1="53613" y1="71191" x2="48047" y2="72754"/>
                        <a14:foregroundMark x1="48047" y1="50684" x2="53613" y2="57227"/>
                        <a14:foregroundMark x1="10156" y1="50977" x2="8594" y2="61914"/>
                        <a14:foregroundMark x1="94727" y1="42285" x2="90820" y2="79102"/>
                        <a14:foregroundMark x1="86133" y1="36035" x2="90820" y2="70508"/>
                        <a14:foregroundMark x1="10156" y1="42285" x2="10938" y2="89258"/>
                        <a14:backgroundMark x1="50977" y1="69238" x2="50977" y2="69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336" t="7084" r="-4594" b="7084"/>
          <a:stretch>
            <a:fillRect/>
          </a:stretch>
        </p:blipFill>
        <p:spPr>
          <a:xfrm>
            <a:off x="3290683" y="4672746"/>
            <a:ext cx="1889139" cy="14617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3" b="98730" l="1172" r="97266">
                        <a14:foregroundMark x1="47363" y1="59277" x2="50781" y2="80469"/>
                        <a14:foregroundMark x1="57520" y1="32227" x2="62207" y2="65332"/>
                        <a14:foregroundMark x1="32129" y1="26855" x2="35547" y2="66309"/>
                        <a14:foregroundMark x1="29102" y1="23438" x2="57422" y2="25293"/>
                        <a14:foregroundMark x1="57422" y1="25293" x2="63867" y2="24805"/>
                        <a14:foregroundMark x1="65625" y1="68359" x2="65625" y2="77148"/>
                        <a14:foregroundMark x1="70996" y1="32910" x2="71289" y2="46777"/>
                        <a14:foregroundMark x1="72656" y1="70703" x2="71289" y2="81836"/>
                        <a14:foregroundMark x1="32129" y1="75391" x2="42969" y2="75098"/>
                        <a14:foregroundMark x1="44336" y1="80176" x2="42676" y2="88574"/>
                        <a14:foregroundMark x1="30859" y1="82910" x2="30859" y2="82910"/>
                        <a14:foregroundMark x1="57520" y1="81543" x2="57520" y2="88281"/>
                        <a14:foregroundMark x1="31152" y1="79492" x2="31152" y2="83203"/>
                        <a14:foregroundMark x1="33203" y1="82520" x2="43945" y2="83887"/>
                        <a14:foregroundMark x1="64551" y1="82520" x2="68945" y2="83203"/>
                        <a14:foregroundMark x1="24414" y1="26855" x2="54297" y2="23926"/>
                        <a14:foregroundMark x1="54297" y1="23926" x2="75684" y2="29199"/>
                        <a14:foregroundMark x1="27441" y1="22754" x2="24707" y2="28809"/>
                        <a14:foregroundMark x1="27637" y1="22266" x2="27930" y2="78418"/>
                        <a14:foregroundMark x1="27930" y1="78418" x2="33398" y2="81934"/>
                        <a14:foregroundMark x1="73438" y1="30273" x2="72754" y2="80566"/>
                        <a14:foregroundMark x1="27637" y1="22754" x2="53809" y2="23340"/>
                        <a14:foregroundMark x1="53809" y1="23340" x2="72168" y2="22949"/>
                        <a14:foregroundMark x1="71777" y1="21875" x2="73438" y2="25781"/>
                        <a14:foregroundMark x1="27051" y1="30273" x2="28418" y2="83398"/>
                        <a14:foregroundMark x1="28418" y1="83398" x2="32813" y2="84668"/>
                        <a14:foregroundMark x1="8398" y1="7422" x2="23730" y2="23438"/>
                        <a14:foregroundMark x1="22168" y1="13379" x2="4297" y2="49316"/>
                        <a14:foregroundMark x1="4297" y1="49316" x2="4590" y2="53125"/>
                        <a14:foregroundMark x1="1172" y1="12793" x2="1172" y2="27930"/>
                        <a14:foregroundMark x1="14844" y1="4004" x2="15234" y2="11621"/>
                        <a14:foregroundMark x1="28516" y1="11035" x2="24707" y2="20410"/>
                        <a14:foregroundMark x1="67285" y1="6738" x2="85449" y2="11914"/>
                        <a14:foregroundMark x1="94824" y1="2539" x2="88965" y2="56738"/>
                        <a14:foregroundMark x1="69336" y1="11816" x2="97266" y2="50684"/>
                        <a14:foregroundMark x1="96387" y1="1563" x2="96289" y2="98730"/>
                        <a14:foregroundMark x1="72656" y1="14941" x2="67285" y2="32910"/>
                        <a14:foregroundMark x1="44727" y1="89746" x2="8984" y2="92480"/>
                        <a14:foregroundMark x1="4590" y1="75488" x2="6348" y2="96484"/>
                        <a14:foregroundMark x1="71582" y1="68750" x2="63281" y2="80664"/>
                        <a14:foregroundMark x1="80469" y1="31738" x2="80957" y2="42480"/>
                        <a14:foregroundMark x1="76465" y1="43359" x2="88477" y2="36035"/>
                        <a14:backgroundMark x1="39258" y1="85938" x2="39258" y2="85938"/>
                        <a14:backgroundMark x1="60840" y1="83887" x2="60840" y2="83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811" y="4554945"/>
            <a:ext cx="1723327" cy="17233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8809" y1="12891" x2="27637" y2="46582"/>
                        <a14:foregroundMark x1="42773" y1="35840" x2="59570" y2="45020"/>
                        <a14:foregroundMark x1="53320" y1="37402" x2="61426" y2="44727"/>
                        <a14:foregroundMark x1="35742" y1="22070" x2="35742" y2="29785"/>
                        <a14:foregroundMark x1="59375" y1="35352" x2="62109" y2="50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045" y="479729"/>
            <a:ext cx="1955353" cy="19553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2891" y1="45703" x2="56641" y2="55273"/>
                        <a14:foregroundMark x1="62305" y1="40430" x2="62598" y2="45996"/>
                        <a14:foregroundMark x1="64941" y1="47363" x2="67578" y2="47363"/>
                        <a14:foregroundMark x1="51660" y1="54590" x2="47656" y2="58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58" b="8958"/>
          <a:stretch/>
        </p:blipFill>
        <p:spPr>
          <a:xfrm>
            <a:off x="7489173" y="613775"/>
            <a:ext cx="1686032" cy="13839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4863" y1="54980" x2="34863" y2="59570"/>
                        <a14:foregroundMark x1="40723" y1="56641" x2="32910" y2="60742"/>
                        <a14:foregroundMark x1="62109" y1="57813" x2="64551" y2="63574"/>
                        <a14:backgroundMark x1="33691" y1="68945" x2="41895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37" b="5314"/>
          <a:stretch>
            <a:fillRect/>
          </a:stretch>
        </p:blipFill>
        <p:spPr>
          <a:xfrm>
            <a:off x="3373602" y="531061"/>
            <a:ext cx="1830291" cy="16390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082" b="97559" l="6543" r="89844">
                        <a14:foregroundMark x1="22559" y1="64355" x2="19336" y2="71484"/>
                        <a14:foregroundMark x1="41797" y1="62207" x2="41992" y2="64648"/>
                        <a14:foregroundMark x1="46777" y1="52539" x2="47559" y2="56738"/>
                        <a14:foregroundMark x1="80957" y1="26953" x2="79980" y2="33594"/>
                        <a14:foregroundMark x1="41992" y1="65625" x2="44922" y2="71777"/>
                        <a14:foregroundMark x1="35742" y1="67285" x2="34375" y2="73047"/>
                        <a14:foregroundMark x1="29395" y1="66699" x2="28809" y2="71777"/>
                        <a14:foregroundMark x1="38281" y1="70410" x2="36523" y2="72266"/>
                        <a14:foregroundMark x1="25879" y1="17285" x2="73535" y2="21777"/>
                        <a14:foregroundMark x1="89941" y1="19531" x2="51270" y2="96973"/>
                        <a14:foregroundMark x1="86914" y1="60449" x2="76172" y2="97363"/>
                        <a14:foregroundMark x1="76172" y1="97363" x2="75000" y2="97656"/>
                        <a14:foregroundMark x1="6543" y1="71680" x2="17676" y2="87988"/>
                        <a14:foregroundMark x1="40820" y1="9082" x2="60938" y2="1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30" b="7930"/>
          <a:stretch/>
        </p:blipFill>
        <p:spPr>
          <a:xfrm>
            <a:off x="3398905" y="2618000"/>
            <a:ext cx="1754697" cy="14763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Крест 35">
            <a:hlinkClick r:id="" action="ppaction://macro?name=DragandDrop"/>
          </p:cNvPr>
          <p:cNvSpPr/>
          <p:nvPr/>
        </p:nvSpPr>
        <p:spPr>
          <a:xfrm rot="8167898">
            <a:off x="3516153" y="709067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Крест 36">
            <a:hlinkClick r:id="" action="ppaction://macro?name=DragandDrop"/>
          </p:cNvPr>
          <p:cNvSpPr/>
          <p:nvPr/>
        </p:nvSpPr>
        <p:spPr>
          <a:xfrm rot="8167898">
            <a:off x="3314373" y="2182977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Крест 48">
            <a:hlinkClick r:id="" action="ppaction://macro?name=DragandDrop"/>
          </p:cNvPr>
          <p:cNvSpPr/>
          <p:nvPr/>
        </p:nvSpPr>
        <p:spPr>
          <a:xfrm rot="8167898">
            <a:off x="5329120" y="2206429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Крест 49">
            <a:hlinkClick r:id="" action="ppaction://macro?name=DragandDrop"/>
          </p:cNvPr>
          <p:cNvSpPr/>
          <p:nvPr/>
        </p:nvSpPr>
        <p:spPr>
          <a:xfrm rot="8167898">
            <a:off x="5446395" y="697391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Кольцо 50">
            <a:hlinkClick r:id="" action="ppaction://macro?name=DragandDrop"/>
          </p:cNvPr>
          <p:cNvSpPr/>
          <p:nvPr/>
        </p:nvSpPr>
        <p:spPr>
          <a:xfrm>
            <a:off x="6960251" y="2168516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Крест 59">
            <a:hlinkClick r:id="" action="ppaction://macro?name=DragandDrop"/>
          </p:cNvPr>
          <p:cNvSpPr/>
          <p:nvPr/>
        </p:nvSpPr>
        <p:spPr>
          <a:xfrm rot="8167898">
            <a:off x="7331457" y="2182977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Крест 60">
            <a:hlinkClick r:id="" action="ppaction://macro?name=DragandDrop"/>
          </p:cNvPr>
          <p:cNvSpPr/>
          <p:nvPr/>
        </p:nvSpPr>
        <p:spPr>
          <a:xfrm rot="8167898">
            <a:off x="3313898" y="4201448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Крест 65">
            <a:hlinkClick r:id="" action="ppaction://macro?name=DragandDrop"/>
          </p:cNvPr>
          <p:cNvSpPr/>
          <p:nvPr/>
        </p:nvSpPr>
        <p:spPr>
          <a:xfrm rot="8167898">
            <a:off x="5304843" y="4214272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Крест 69">
            <a:hlinkClick r:id="" action="ppaction://macro?name=DragandDrop"/>
          </p:cNvPr>
          <p:cNvSpPr/>
          <p:nvPr/>
        </p:nvSpPr>
        <p:spPr>
          <a:xfrm rot="8167898">
            <a:off x="7422352" y="719019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Крест 71">
            <a:hlinkClick r:id="" action="ppaction://macro?name=DragandDrop"/>
          </p:cNvPr>
          <p:cNvSpPr/>
          <p:nvPr/>
        </p:nvSpPr>
        <p:spPr>
          <a:xfrm rot="8167898">
            <a:off x="3511584" y="2721997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Крест 72">
            <a:hlinkClick r:id="" action="ppaction://macro?name=DragandDrop"/>
          </p:cNvPr>
          <p:cNvSpPr/>
          <p:nvPr/>
        </p:nvSpPr>
        <p:spPr>
          <a:xfrm rot="8167898">
            <a:off x="5491988" y="2788927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Крест 74">
            <a:hlinkClick r:id="" action="ppaction://macro?name=DragandDrop"/>
          </p:cNvPr>
          <p:cNvSpPr/>
          <p:nvPr/>
        </p:nvSpPr>
        <p:spPr>
          <a:xfrm rot="8167898">
            <a:off x="3296450" y="6233708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Крест 75">
            <a:hlinkClick r:id="" action="ppaction://macro?name=DragandDrop"/>
          </p:cNvPr>
          <p:cNvSpPr/>
          <p:nvPr/>
        </p:nvSpPr>
        <p:spPr>
          <a:xfrm rot="8167898">
            <a:off x="5322727" y="6239205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Крест 76">
            <a:hlinkClick r:id="" action="ppaction://macro?name=DragandDrop"/>
          </p:cNvPr>
          <p:cNvSpPr/>
          <p:nvPr/>
        </p:nvSpPr>
        <p:spPr>
          <a:xfrm rot="8167898">
            <a:off x="7355671" y="6236667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Крест 77">
            <a:hlinkClick r:id="" action="ppaction://macro?name=DragandDrop"/>
          </p:cNvPr>
          <p:cNvSpPr/>
          <p:nvPr/>
        </p:nvSpPr>
        <p:spPr>
          <a:xfrm rot="8167898">
            <a:off x="3503974" y="4721215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Крест 78">
            <a:hlinkClick r:id="" action="ppaction://macro?name=DragandDrop"/>
          </p:cNvPr>
          <p:cNvSpPr/>
          <p:nvPr/>
        </p:nvSpPr>
        <p:spPr>
          <a:xfrm rot="8167898">
            <a:off x="5436103" y="4754295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Крест 79">
            <a:hlinkClick r:id="" action="ppaction://macro?name=DragandDrop"/>
          </p:cNvPr>
          <p:cNvSpPr/>
          <p:nvPr/>
        </p:nvSpPr>
        <p:spPr>
          <a:xfrm rot="8167898">
            <a:off x="7445714" y="4750865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Кольцо 80">
            <a:hlinkClick r:id="" action="ppaction://macro?name=DragandDrop"/>
          </p:cNvPr>
          <p:cNvSpPr/>
          <p:nvPr/>
        </p:nvSpPr>
        <p:spPr>
          <a:xfrm>
            <a:off x="8955871" y="2170067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Кольцо 81">
            <a:hlinkClick r:id="" action="ppaction://macro?name=DragandDrop"/>
          </p:cNvPr>
          <p:cNvSpPr/>
          <p:nvPr/>
        </p:nvSpPr>
        <p:spPr>
          <a:xfrm>
            <a:off x="4951893" y="4174207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Кольцо 82">
            <a:hlinkClick r:id="" action="ppaction://macro?name=DragandDrop"/>
          </p:cNvPr>
          <p:cNvSpPr/>
          <p:nvPr/>
        </p:nvSpPr>
        <p:spPr>
          <a:xfrm>
            <a:off x="6980949" y="4172360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Кольцо 84">
            <a:hlinkClick r:id="" action="ppaction://macro?name=DragandDrop"/>
          </p:cNvPr>
          <p:cNvSpPr/>
          <p:nvPr/>
        </p:nvSpPr>
        <p:spPr>
          <a:xfrm>
            <a:off x="4932640" y="6212135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Кольцо 85">
            <a:hlinkClick r:id="" action="ppaction://macro?name=DragandDrop"/>
          </p:cNvPr>
          <p:cNvSpPr/>
          <p:nvPr/>
        </p:nvSpPr>
        <p:spPr>
          <a:xfrm>
            <a:off x="6940527" y="6213616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Кольцо 86">
            <a:hlinkClick r:id="" action="ppaction://macro?name=DragandDrop"/>
          </p:cNvPr>
          <p:cNvSpPr/>
          <p:nvPr/>
        </p:nvSpPr>
        <p:spPr>
          <a:xfrm>
            <a:off x="8973471" y="6216097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Кольцо 90">
            <a:hlinkClick r:id="" action="ppaction://macro?name=DragandDrop"/>
          </p:cNvPr>
          <p:cNvSpPr/>
          <p:nvPr/>
        </p:nvSpPr>
        <p:spPr>
          <a:xfrm>
            <a:off x="3533440" y="2737215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Кольцо 91">
            <a:hlinkClick r:id="" action="ppaction://macro?name=DragandDrop"/>
          </p:cNvPr>
          <p:cNvSpPr/>
          <p:nvPr/>
        </p:nvSpPr>
        <p:spPr>
          <a:xfrm>
            <a:off x="5514644" y="2817561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Кольцо 93">
            <a:hlinkClick r:id="" action="ppaction://macro?name=DragandDrop"/>
          </p:cNvPr>
          <p:cNvSpPr/>
          <p:nvPr/>
        </p:nvSpPr>
        <p:spPr>
          <a:xfrm>
            <a:off x="3549553" y="4771610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Кольцо 94">
            <a:hlinkClick r:id="" action="ppaction://macro?name=DragandDrop"/>
          </p:cNvPr>
          <p:cNvSpPr/>
          <p:nvPr/>
        </p:nvSpPr>
        <p:spPr>
          <a:xfrm>
            <a:off x="5468475" y="4779123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Кольцо 68">
            <a:hlinkClick r:id="" action="ppaction://macro?name=DragandDrop"/>
          </p:cNvPr>
          <p:cNvSpPr/>
          <p:nvPr/>
        </p:nvSpPr>
        <p:spPr>
          <a:xfrm>
            <a:off x="5475006" y="719851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Кольцо 58">
            <a:hlinkClick r:id="" action="ppaction://macro?name=DragandDrop"/>
          </p:cNvPr>
          <p:cNvSpPr/>
          <p:nvPr/>
        </p:nvSpPr>
        <p:spPr>
          <a:xfrm>
            <a:off x="4928394" y="2185251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Кольцо 61">
            <a:hlinkClick r:id="" action="ppaction://macro?name=DragandDrop"/>
          </p:cNvPr>
          <p:cNvSpPr/>
          <p:nvPr/>
        </p:nvSpPr>
        <p:spPr>
          <a:xfrm>
            <a:off x="3537532" y="748094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7015" y="2506288"/>
            <a:ext cx="1947174" cy="19471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9" name="Кольцо 88">
            <a:hlinkClick r:id="" action="ppaction://macro?name=DragandDrop"/>
          </p:cNvPr>
          <p:cNvSpPr/>
          <p:nvPr/>
        </p:nvSpPr>
        <p:spPr>
          <a:xfrm>
            <a:off x="7432582" y="739339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Крест 73">
            <a:hlinkClick r:id="" action="ppaction://macro?name=DragandDrop"/>
          </p:cNvPr>
          <p:cNvSpPr/>
          <p:nvPr/>
        </p:nvSpPr>
        <p:spPr>
          <a:xfrm rot="8167898">
            <a:off x="7464761" y="2731004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Кольцо 92">
            <a:hlinkClick r:id="" action="ppaction://macro?name=DragandDrop"/>
          </p:cNvPr>
          <p:cNvSpPr/>
          <p:nvPr/>
        </p:nvSpPr>
        <p:spPr>
          <a:xfrm>
            <a:off x="7493994" y="2769023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Кольцо 95">
            <a:hlinkClick r:id="" action="ppaction://macro?name=DragandDrop"/>
          </p:cNvPr>
          <p:cNvSpPr/>
          <p:nvPr/>
        </p:nvSpPr>
        <p:spPr>
          <a:xfrm>
            <a:off x="7485393" y="4783149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Крест 66">
            <a:hlinkClick r:id="" action="ppaction://macro?name=DragandDrop"/>
          </p:cNvPr>
          <p:cNvSpPr/>
          <p:nvPr/>
        </p:nvSpPr>
        <p:spPr>
          <a:xfrm rot="8167898">
            <a:off x="7337846" y="4193839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Кольцо 83">
            <a:hlinkClick r:id="" action="ppaction://macro?name=DragandDrop"/>
          </p:cNvPr>
          <p:cNvSpPr/>
          <p:nvPr/>
        </p:nvSpPr>
        <p:spPr>
          <a:xfrm>
            <a:off x="8973471" y="4156789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9EE87D-B5E4-3A5D-DF88-B26A4F592C6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6" y="269121"/>
            <a:ext cx="976855" cy="8868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3A227CA-783E-DEEF-CACB-662125B829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" y="1575514"/>
            <a:ext cx="1042486" cy="10424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4F4A603-06DD-2CEC-3652-71DF8BEEF07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2671" y="5767088"/>
            <a:ext cx="981541" cy="8900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D732BCE-CCBF-0A07-E20A-20A35131DFA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4821" y="1616350"/>
            <a:ext cx="1042506" cy="104250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B2938FF-F75B-3800-4682-481972AAD0E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02763" y="1606646"/>
            <a:ext cx="1042506" cy="10425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804CEAD-093B-48B2-3694-260023B19B5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89768" y="4569251"/>
            <a:ext cx="1042506" cy="104250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DD2A9CA-85EE-1A7F-C263-9464D8362D7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46501" y="4569251"/>
            <a:ext cx="1042506" cy="104250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272BB8B-0426-EFB3-CF53-4703EFACE67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9954" y="4569251"/>
            <a:ext cx="1042506" cy="1042506"/>
          </a:xfrm>
          <a:prstGeom prst="rect">
            <a:avLst/>
          </a:prstGeom>
        </p:spPr>
      </p:pic>
      <p:sp>
        <p:nvSpPr>
          <p:cNvPr id="34" name="Стрелка: изогнутая вверх 33">
            <a:extLst>
              <a:ext uri="{FF2B5EF4-FFF2-40B4-BE49-F238E27FC236}">
                <a16:creationId xmlns:a16="http://schemas.microsoft.com/office/drawing/2014/main" id="{D04FEF5F-0415-B75A-40C3-65818E9DCF64}"/>
              </a:ext>
            </a:extLst>
          </p:cNvPr>
          <p:cNvSpPr/>
          <p:nvPr/>
        </p:nvSpPr>
        <p:spPr>
          <a:xfrm rot="10800000">
            <a:off x="1111373" y="3243737"/>
            <a:ext cx="993591" cy="668649"/>
          </a:xfrm>
          <a:prstGeom prst="curvedUp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A5007A1-EB94-65D6-3159-2914BB8C639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919" y="3952997"/>
            <a:ext cx="2530868" cy="25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50" grpId="0" animBg="1"/>
      <p:bldP spid="50" grpId="1" animBg="1"/>
      <p:bldP spid="50" grpId="2" animBg="1"/>
      <p:bldP spid="70" grpId="0" animBg="1"/>
      <p:bldP spid="70" grpId="1" animBg="1"/>
      <p:bldP spid="72" grpId="0" animBg="1"/>
      <p:bldP spid="72" grpId="1" animBg="1"/>
      <p:bldP spid="73" grpId="0" animBg="1"/>
      <p:bldP spid="73" grpId="1" animBg="1"/>
      <p:bldP spid="78" grpId="0" animBg="1"/>
      <p:bldP spid="78" grpId="1" animBg="1"/>
      <p:bldP spid="78" grpId="2" animBg="1"/>
      <p:bldP spid="79" grpId="0" animBg="1"/>
      <p:bldP spid="79" grpId="1" animBg="1"/>
      <p:bldP spid="80" grpId="0" animBg="1"/>
      <p:bldP spid="80" grpId="1" animBg="1"/>
      <p:bldP spid="91" grpId="0" animBg="1"/>
      <p:bldP spid="91" grpId="1" animBg="1"/>
      <p:bldP spid="92" grpId="0" animBg="1"/>
      <p:bldP spid="92" grpId="1" animBg="1"/>
      <p:bldP spid="94" grpId="0" animBg="1"/>
      <p:bldP spid="94" grpId="1" animBg="1"/>
      <p:bldP spid="94" grpId="2" animBg="1"/>
      <p:bldP spid="95" grpId="0" animBg="1"/>
      <p:bldP spid="95" grpId="1" animBg="1"/>
      <p:bldP spid="69" grpId="0" animBg="1"/>
      <p:bldP spid="69" grpId="1" animBg="1"/>
      <p:bldP spid="69" grpId="2" animBg="1"/>
      <p:bldP spid="62" grpId="0" animBg="1"/>
      <p:bldP spid="62" grpId="1" animBg="1"/>
      <p:bldP spid="62" grpId="2" animBg="1"/>
      <p:bldP spid="89" grpId="0" animBg="1"/>
      <p:bldP spid="89" grpId="1" animBg="1"/>
      <p:bldP spid="89" grpId="2" animBg="1"/>
      <p:bldP spid="74" grpId="0" animBg="1"/>
      <p:bldP spid="74" grpId="1" animBg="1"/>
      <p:bldP spid="74" grpId="2" animBg="1"/>
      <p:bldP spid="93" grpId="0" animBg="1"/>
      <p:bldP spid="93" grpId="1" animBg="1"/>
      <p:bldP spid="93" grpId="2" animBg="1"/>
      <p:bldP spid="96" grpId="0" animBg="1"/>
      <p:bldP spid="96" grpId="1" animBg="1"/>
      <p:bldP spid="9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552BBC5-6EE6-40EE-B840-98FCD545BD67}"/>
</file>

<file path=customXml/itemProps2.xml><?xml version="1.0" encoding="utf-8"?>
<ds:datastoreItem xmlns:ds="http://schemas.openxmlformats.org/officeDocument/2006/customXml" ds:itemID="{7EA470DE-2048-4299-8AE8-AFFA818368D5}"/>
</file>

<file path=customXml/itemProps3.xml><?xml version="1.0" encoding="utf-8"?>
<ds:datastoreItem xmlns:ds="http://schemas.openxmlformats.org/officeDocument/2006/customXml" ds:itemID="{C9135FF5-F1B0-4B82-A93D-E25D937C5136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2026-02-18T23:59:44Z</dcterms:created>
  <dcterms:modified xsi:type="dcterms:W3CDTF">2026-02-19T00:06:40Z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