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307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3.sv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1648605" y="193916"/>
            <a:ext cx="1059838" cy="1324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020" y="178022"/>
            <a:ext cx="1503270" cy="1503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905" y="313267"/>
            <a:ext cx="1304722" cy="13047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8008" r="89453">
                        <a14:foregroundMark x1="8105" y1="49609" x2="10547" y2="54492"/>
                        <a14:foregroundMark x1="88965" y1="50098" x2="89453" y2="58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265590" y="1739508"/>
            <a:ext cx="1617094" cy="17167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668" y="3429000"/>
            <a:ext cx="1600200" cy="1600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980" y="3388484"/>
            <a:ext cx="1559810" cy="16664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31" y="3601142"/>
            <a:ext cx="1396105" cy="13961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43" b="96533" l="9961" r="89893">
                        <a14:foregroundMark x1="37695" y1="92920" x2="71631" y2="92334"/>
                        <a14:foregroundMark x1="75879" y1="92920" x2="34033" y2="96582"/>
                        <a14:foregroundMark x1="43164" y1="94775" x2="74072" y2="96582"/>
                        <a14:foregroundMark x1="15869" y1="8643" x2="58301" y2="9863"/>
                        <a14:foregroundMark x1="31885" y1="24658" x2="31641" y2="32324"/>
                        <a14:foregroundMark x1="46777" y1="24219" x2="48340" y2="35059"/>
                        <a14:foregroundMark x1="30469" y1="34180" x2="54297" y2="25977"/>
                        <a14:foregroundMark x1="54297" y1="25977" x2="54590" y2="25977"/>
                        <a14:foregroundMark x1="57227" y1="26465" x2="32617" y2="31152"/>
                        <a14:foregroundMark x1="32617" y1="31152" x2="32031" y2="32324"/>
                        <a14:foregroundMark x1="47754" y1="25098" x2="33203" y2="30664"/>
                        <a14:foregroundMark x1="48047" y1="24707" x2="54004" y2="25293"/>
                        <a14:foregroundMark x1="43359" y1="25879" x2="36426" y2="29688"/>
                        <a14:foregroundMark x1="46582" y1="24219" x2="28223" y2="44727"/>
                        <a14:foregroundMark x1="28223" y1="44727" x2="26758" y2="53223"/>
                        <a14:foregroundMark x1="28809" y1="38184" x2="24707" y2="54395"/>
                        <a14:foregroundMark x1="31738" y1="31445" x2="26367" y2="61230"/>
                        <a14:foregroundMark x1="26367" y1="61230" x2="26465" y2="61426"/>
                        <a14:foregroundMark x1="32031" y1="32715" x2="21387" y2="54492"/>
                        <a14:foregroundMark x1="21387" y1="54492" x2="21484" y2="58496"/>
                        <a14:foregroundMark x1="26953" y1="41992" x2="24707" y2="50000"/>
                        <a14:foregroundMark x1="29102" y1="33887" x2="28809" y2="40625"/>
                        <a14:foregroundMark x1="28418" y1="36133" x2="26074" y2="41797"/>
                        <a14:foregroundMark x1="62500" y1="26758" x2="73340" y2="32129"/>
                        <a14:foregroundMark x1="65527" y1="25977" x2="69043" y2="30566"/>
                        <a14:foregroundMark x1="71289" y1="35840" x2="75098" y2="43750"/>
                        <a14:foregroundMark x1="72266" y1="36523" x2="77734" y2="42578"/>
                        <a14:foregroundMark x1="64648" y1="25977" x2="71387" y2="30957"/>
                        <a14:foregroundMark x1="75391" y1="54395" x2="74512" y2="62207"/>
                        <a14:foregroundMark x1="58105" y1="36719" x2="40039" y2="52637"/>
                        <a14:foregroundMark x1="40039" y1="52637" x2="47461" y2="64258"/>
                        <a14:foregroundMark x1="49805" y1="55566" x2="47559" y2="44336"/>
                        <a14:foregroundMark x1="57227" y1="36816" x2="41113" y2="56055"/>
                        <a14:foregroundMark x1="41113" y1="56055" x2="42188" y2="59961"/>
                        <a14:foregroundMark x1="39844" y1="44141" x2="39551" y2="52539"/>
                        <a14:foregroundMark x1="41699" y1="38574" x2="39063" y2="47852"/>
                        <a14:foregroundMark x1="43164" y1="37891" x2="38379" y2="53809"/>
                        <a14:foregroundMark x1="40723" y1="42090" x2="38672" y2="54297"/>
                        <a14:foregroundMark x1="41699" y1="41211" x2="58008" y2="34375"/>
                        <a14:foregroundMark x1="52832" y1="35645" x2="39941" y2="52637"/>
                        <a14:foregroundMark x1="49219" y1="34961" x2="38379" y2="53809"/>
                        <a14:foregroundMark x1="39258" y1="43457" x2="40430" y2="46777"/>
                        <a14:foregroundMark x1="38477" y1="41992" x2="39551" y2="44141"/>
                        <a14:foregroundMark x1="38672" y1="46484" x2="40527" y2="50195"/>
                        <a14:foregroundMark x1="39063" y1="48828" x2="39258" y2="51172"/>
                        <a14:foregroundMark x1="54297" y1="66992" x2="56055" y2="71387"/>
                        <a14:foregroundMark x1="64648" y1="62207" x2="67188" y2="68164"/>
                        <a14:foregroundMark x1="67188" y1="26563" x2="69824" y2="29102"/>
                        <a14:foregroundMark x1="74316" y1="36230" x2="76563" y2="41699"/>
                        <a14:foregroundMark x1="76953" y1="56055" x2="75781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775" y="4761323"/>
            <a:ext cx="2074618" cy="20746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91173">
            <a:off x="3204739" y="324017"/>
            <a:ext cx="1393805" cy="13938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268" y="1502807"/>
            <a:ext cx="2010413" cy="20104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305" y1="19727" x2="38281" y2="25000"/>
                        <a14:foregroundMark x1="53418" y1="34668" x2="53418" y2="38770"/>
                        <a14:foregroundMark x1="61621" y1="38965" x2="66895" y2="3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170" y="4935928"/>
            <a:ext cx="1689711" cy="168971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6012" y="3601142"/>
            <a:ext cx="1445073" cy="127916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099" y="1768989"/>
            <a:ext cx="1662030" cy="16620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438" y="1899927"/>
            <a:ext cx="1361144" cy="13611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61" b="89844" l="4883" r="93359">
                        <a14:foregroundMark x1="93457" y1="51758" x2="89844" y2="60840"/>
                        <a14:foregroundMark x1="31934" y1="28223" x2="4883" y2="49023"/>
                        <a14:foregroundMark x1="4883" y1="49023" x2="13379" y2="58984"/>
                        <a14:foregroundMark x1="6934" y1="49902" x2="8398" y2="64453"/>
                        <a14:foregroundMark x1="29688" y1="27441" x2="12305" y2="45410"/>
                        <a14:foregroundMark x1="12305" y1="45410" x2="10156" y2="50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18272"/>
          <a:stretch>
            <a:fillRect/>
          </a:stretch>
        </p:blipFill>
        <p:spPr>
          <a:xfrm>
            <a:off x="2960481" y="5111730"/>
            <a:ext cx="1874532" cy="13016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244" y="5113419"/>
            <a:ext cx="1365418" cy="1365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8DF512-E82E-4F5A-815B-76906F837022}"/>
</file>

<file path=customXml/itemProps2.xml><?xml version="1.0" encoding="utf-8"?>
<ds:datastoreItem xmlns:ds="http://schemas.openxmlformats.org/officeDocument/2006/customXml" ds:itemID="{7C5F62FE-DA47-421B-BFA1-A5FD8BE141D3}"/>
</file>

<file path=customXml/itemProps3.xml><?xml version="1.0" encoding="utf-8"?>
<ds:datastoreItem xmlns:ds="http://schemas.openxmlformats.org/officeDocument/2006/customXml" ds:itemID="{2BCB7553-9737-4C07-989E-CF52EA8C62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2026-02-18T17:09:20Z</dcterms:created>
  <dcterms:modified xsi:type="dcterms:W3CDTF">2026-02-18T23:18:10Z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