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C984D-1679-26CE-E681-1F38942762D2}" v="1" dt="2026-02-22T21:14:48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5D7C984D-1679-26CE-E681-1F38942762D2}"/>
    <pc:docChg chg="modSld">
      <pc:chgData name="somovaasya3" userId="S::somovaasya3_gmail.com#ext#@slideedu.onmicrosoft.com::05b36399-d501-4a7b-87fd-615099445ab5" providerId="AD" clId="Web-{5D7C984D-1679-26CE-E681-1F38942762D2}" dt="2026-02-22T21:14:48.047" v="0" actId="20577"/>
      <pc:docMkLst>
        <pc:docMk/>
      </pc:docMkLst>
      <pc:sldChg chg="modSp">
        <pc:chgData name="somovaasya3" userId="S::somovaasya3_gmail.com#ext#@slideedu.onmicrosoft.com::05b36399-d501-4a7b-87fd-615099445ab5" providerId="AD" clId="Web-{5D7C984D-1679-26CE-E681-1F38942762D2}" dt="2026-02-22T21:14:48.047" v="0" actId="20577"/>
        <pc:sldMkLst>
          <pc:docMk/>
          <pc:sldMk cId="2300151750" sldId="273"/>
        </pc:sldMkLst>
        <pc:spChg chg="mod">
          <ac:chgData name="somovaasya3" userId="S::somovaasya3_gmail.com#ext#@slideedu.onmicrosoft.com::05b36399-d501-4a7b-87fd-615099445ab5" providerId="AD" clId="Web-{5D7C984D-1679-26CE-E681-1F38942762D2}" dt="2026-02-22T21:14:48.047" v="0" actId="20577"/>
          <ac:spMkLst>
            <pc:docMk/>
            <pc:sldMk cId="2300151750" sldId="273"/>
            <ac:spMk id="46" creationId="{4AFB9371-B478-2529-FBB8-1584643A18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23689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523" y="432887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9652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0527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sX0" fmla="*/ 0 w 2699486"/>
              <a:gd name="csY0" fmla="*/ 449923 h 4850131"/>
              <a:gd name="csX1" fmla="*/ 449923 w 2699486"/>
              <a:gd name="csY1" fmla="*/ 0 h 4850131"/>
              <a:gd name="csX2" fmla="*/ 995814 w 2699486"/>
              <a:gd name="csY2" fmla="*/ 0 h 4850131"/>
              <a:gd name="csX3" fmla="*/ 1559701 w 2699486"/>
              <a:gd name="csY3" fmla="*/ 0 h 4850131"/>
              <a:gd name="csX4" fmla="*/ 2249563 w 2699486"/>
              <a:gd name="csY4" fmla="*/ 0 h 4850131"/>
              <a:gd name="csX5" fmla="*/ 2699486 w 2699486"/>
              <a:gd name="csY5" fmla="*/ 449923 h 4850131"/>
              <a:gd name="csX6" fmla="*/ 2699486 w 2699486"/>
              <a:gd name="csY6" fmla="*/ 1093255 h 4850131"/>
              <a:gd name="csX7" fmla="*/ 2699486 w 2699486"/>
              <a:gd name="csY7" fmla="*/ 1578576 h 4850131"/>
              <a:gd name="csX8" fmla="*/ 2699486 w 2699486"/>
              <a:gd name="csY8" fmla="*/ 2221908 h 4850131"/>
              <a:gd name="csX9" fmla="*/ 2699486 w 2699486"/>
              <a:gd name="csY9" fmla="*/ 2746732 h 4850131"/>
              <a:gd name="csX10" fmla="*/ 2699486 w 2699486"/>
              <a:gd name="csY10" fmla="*/ 3192549 h 4850131"/>
              <a:gd name="csX11" fmla="*/ 2699486 w 2699486"/>
              <a:gd name="csY11" fmla="*/ 3717373 h 4850131"/>
              <a:gd name="csX12" fmla="*/ 2699486 w 2699486"/>
              <a:gd name="csY12" fmla="*/ 4400208 h 4850131"/>
              <a:gd name="csX13" fmla="*/ 2249563 w 2699486"/>
              <a:gd name="csY13" fmla="*/ 4850131 h 4850131"/>
              <a:gd name="csX14" fmla="*/ 1649683 w 2699486"/>
              <a:gd name="csY14" fmla="*/ 4850131 h 4850131"/>
              <a:gd name="csX15" fmla="*/ 1103792 w 2699486"/>
              <a:gd name="csY15" fmla="*/ 4850131 h 4850131"/>
              <a:gd name="csX16" fmla="*/ 449923 w 2699486"/>
              <a:gd name="csY16" fmla="*/ 4850131 h 4850131"/>
              <a:gd name="csX17" fmla="*/ 0 w 2699486"/>
              <a:gd name="csY17" fmla="*/ 4400208 h 4850131"/>
              <a:gd name="csX18" fmla="*/ 0 w 2699486"/>
              <a:gd name="csY18" fmla="*/ 3875384 h 4850131"/>
              <a:gd name="csX19" fmla="*/ 0 w 2699486"/>
              <a:gd name="csY19" fmla="*/ 3271555 h 4850131"/>
              <a:gd name="csX20" fmla="*/ 0 w 2699486"/>
              <a:gd name="csY20" fmla="*/ 2746732 h 4850131"/>
              <a:gd name="csX21" fmla="*/ 0 w 2699486"/>
              <a:gd name="csY21" fmla="*/ 2221908 h 4850131"/>
              <a:gd name="csX22" fmla="*/ 0 w 2699486"/>
              <a:gd name="csY22" fmla="*/ 1578576 h 4850131"/>
              <a:gd name="csX23" fmla="*/ 0 w 2699486"/>
              <a:gd name="csY23" fmla="*/ 1093255 h 4850131"/>
              <a:gd name="csX24" fmla="*/ 0 w 2699486"/>
              <a:gd name="csY24" fmla="*/ 449923 h 4850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АВИЛФ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ВЯМЕР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sX0" fmla="*/ 0 w 1535386"/>
              <a:gd name="csY0" fmla="*/ 98487 h 590910"/>
              <a:gd name="csX1" fmla="*/ 98487 w 1535386"/>
              <a:gd name="csY1" fmla="*/ 0 h 590910"/>
              <a:gd name="csX2" fmla="*/ 558008 w 1535386"/>
              <a:gd name="csY2" fmla="*/ 0 h 590910"/>
              <a:gd name="csX3" fmla="*/ 1030914 w 1535386"/>
              <a:gd name="csY3" fmla="*/ 0 h 590910"/>
              <a:gd name="csX4" fmla="*/ 1436899 w 1535386"/>
              <a:gd name="csY4" fmla="*/ 0 h 590910"/>
              <a:gd name="csX5" fmla="*/ 1535386 w 1535386"/>
              <a:gd name="csY5" fmla="*/ 98487 h 590910"/>
              <a:gd name="csX6" fmla="*/ 1535386 w 1535386"/>
              <a:gd name="csY6" fmla="*/ 492423 h 590910"/>
              <a:gd name="csX7" fmla="*/ 1436899 w 1535386"/>
              <a:gd name="csY7" fmla="*/ 590910 h 590910"/>
              <a:gd name="csX8" fmla="*/ 1017530 w 1535386"/>
              <a:gd name="csY8" fmla="*/ 590910 h 590910"/>
              <a:gd name="csX9" fmla="*/ 544624 w 1535386"/>
              <a:gd name="csY9" fmla="*/ 590910 h 590910"/>
              <a:gd name="csX10" fmla="*/ 98487 w 1535386"/>
              <a:gd name="csY10" fmla="*/ 590910 h 590910"/>
              <a:gd name="csX11" fmla="*/ 0 w 1535386"/>
              <a:gd name="csY11" fmla="*/ 492423 h 590910"/>
              <a:gd name="csX12" fmla="*/ 0 w 1535386"/>
              <a:gd name="csY12" fmla="*/ 98487 h 590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ВАФЛИ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uk-UA" sz="2800" b="1" spc="3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ВРЕМЯ</a:t>
            </a:r>
            <a:endParaRPr lang="uk-UA" sz="2800" b="1" spc="3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799490-1800-48B9-92E2-3F4792F4C17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C041EC5-D9BA-461B-A27D-AB95C30AD7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A35EE-A88B-4721-885B-96BBC74AD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23</cp:revision>
  <dcterms:created xsi:type="dcterms:W3CDTF">2026-02-04T14:13:36Z</dcterms:created>
  <dcterms:modified xsi:type="dcterms:W3CDTF">2026-02-22T21:14:48Z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