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523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9652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0527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АВІЛФ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ЛИУКВ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ВАФЛІ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ВУЛИК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3DF8D2-8B0A-4D69-9F57-C858027FBAC3}"/>
</file>

<file path=customXml/itemProps2.xml><?xml version="1.0" encoding="utf-8"?>
<ds:datastoreItem xmlns:ds="http://schemas.openxmlformats.org/officeDocument/2006/customXml" ds:itemID="{30891283-8072-46F5-9AA2-DE13C10BF20D}"/>
</file>

<file path=customXml/itemProps3.xml><?xml version="1.0" encoding="utf-8"?>
<ds:datastoreItem xmlns:ds="http://schemas.openxmlformats.org/officeDocument/2006/customXml" ds:itemID="{64A31C4B-BC59-4AB6-BD65-566CCA2D52F4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21</cp:revision>
  <dcterms:created xsi:type="dcterms:W3CDTF">2026-02-04T14:13:36Z</dcterms:created>
  <dcterms:modified xsi:type="dcterms:W3CDTF">2026-02-16T13:23:30Z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