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65BF-2A6A-435C-9BCC-DFF5DC91570E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A72E-D78B-49BF-BFD5-161332791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506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65BF-2A6A-435C-9BCC-DFF5DC91570E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A72E-D78B-49BF-BFD5-161332791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30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65BF-2A6A-435C-9BCC-DFF5DC91570E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A72E-D78B-49BF-BFD5-161332791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40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65BF-2A6A-435C-9BCC-DFF5DC91570E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A72E-D78B-49BF-BFD5-161332791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75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65BF-2A6A-435C-9BCC-DFF5DC91570E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A72E-D78B-49BF-BFD5-161332791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71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65BF-2A6A-435C-9BCC-DFF5DC91570E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A72E-D78B-49BF-BFD5-161332791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74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65BF-2A6A-435C-9BCC-DFF5DC91570E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A72E-D78B-49BF-BFD5-161332791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36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65BF-2A6A-435C-9BCC-DFF5DC91570E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A72E-D78B-49BF-BFD5-161332791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28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65BF-2A6A-435C-9BCC-DFF5DC91570E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A72E-D78B-49BF-BFD5-161332791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91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65BF-2A6A-435C-9BCC-DFF5DC91570E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A72E-D78B-49BF-BFD5-161332791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82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65BF-2A6A-435C-9BCC-DFF5DC91570E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A72E-D78B-49BF-BFD5-161332791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41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265BF-2A6A-435C-9BCC-DFF5DC91570E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4A72E-D78B-49BF-BFD5-161332791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69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06" y="4245623"/>
            <a:ext cx="2587487" cy="258748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359425" y="5166279"/>
            <a:ext cx="7305261" cy="14809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9425" y="279942"/>
            <a:ext cx="7305261" cy="14809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9425" y="1908721"/>
            <a:ext cx="7305261" cy="14809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9426" y="3537500"/>
            <a:ext cx="7305261" cy="14809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25" y="279942"/>
            <a:ext cx="1639958" cy="16399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4" b="1"/>
          <a:stretch/>
        </p:blipFill>
        <p:spPr>
          <a:xfrm>
            <a:off x="5177752" y="298174"/>
            <a:ext cx="1557961" cy="14626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04" y="170612"/>
            <a:ext cx="1590261" cy="15902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356" y="97577"/>
            <a:ext cx="1736330" cy="17363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36" y="1943238"/>
            <a:ext cx="1392936" cy="13929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629" y="1658528"/>
            <a:ext cx="2054352" cy="20543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981" y="1510680"/>
            <a:ext cx="2112264" cy="21122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245" y="1836995"/>
            <a:ext cx="1610569" cy="16105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597" y="3365100"/>
            <a:ext cx="1806767" cy="18067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21" y="3275805"/>
            <a:ext cx="2004318" cy="20043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915" y="3447564"/>
            <a:ext cx="1600200" cy="16002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33" y="3476389"/>
            <a:ext cx="1584188" cy="15841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25" y="5045447"/>
            <a:ext cx="1856979" cy="185697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966" y="4955511"/>
            <a:ext cx="1904722" cy="190472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13333" y="5121688"/>
            <a:ext cx="1577877" cy="157787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311" y="5195612"/>
            <a:ext cx="1536652" cy="153665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6576" cy="11858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06" y="1257577"/>
            <a:ext cx="2530128" cy="261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75C1B17-F94F-46D9-8E90-B2202306EAAE}"/>
</file>

<file path=customXml/itemProps2.xml><?xml version="1.0" encoding="utf-8"?>
<ds:datastoreItem xmlns:ds="http://schemas.openxmlformats.org/officeDocument/2006/customXml" ds:itemID="{D3E13F82-855F-4F68-BADA-FFE52CE18993}"/>
</file>

<file path=customXml/itemProps3.xml><?xml version="1.0" encoding="utf-8"?>
<ds:datastoreItem xmlns:ds="http://schemas.openxmlformats.org/officeDocument/2006/customXml" ds:itemID="{7A59237E-559E-47CD-99E9-929120439F44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3</cp:revision>
  <dcterms:created xsi:type="dcterms:W3CDTF">2026-02-18T19:46:46Z</dcterms:created>
  <dcterms:modified xsi:type="dcterms:W3CDTF">2026-02-18T20:07:54Z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