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2"/>
    <p:restoredTop sz="94662"/>
  </p:normalViewPr>
  <p:slideViewPr>
    <p:cSldViewPr snapToGrid="0">
      <p:cViewPr varScale="1">
        <p:scale>
          <a:sx n="109" d="100"/>
          <a:sy n="109" d="100"/>
        </p:scale>
        <p:origin x="6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CC1AC5-A598-F139-7766-5BAFB95E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8743E75-54E2-7D43-4203-750F545CF5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39D42F-80F7-6059-C140-EAEA69C13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A8E5-E4FF-2246-B832-4ACC85990112}" type="datetimeFigureOut">
              <a:rPr lang="ru-UA" smtClean="0"/>
              <a:t>18.02.2026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4F30A0-3649-03D6-4604-90289505F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FF9CC6-B769-7E33-D31A-191D06285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70FC1-9D9E-0B41-9C50-BFCA9343D40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4061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59AB29-A7EF-8ED0-DDCA-0AD9899F8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B98DF19-AD86-4FB5-012D-3AEB6432DA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3D8120-E023-7806-3585-8702AE179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A8E5-E4FF-2246-B832-4ACC85990112}" type="datetimeFigureOut">
              <a:rPr lang="ru-UA" smtClean="0"/>
              <a:t>18.02.2026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CD7FD4-D17D-1DBE-CBE1-BC0BA55C0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15C02D-C10D-6690-2FEA-B72B70FF0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70FC1-9D9E-0B41-9C50-BFCA9343D40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0203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B9843A9-2FAA-7B4A-AA81-2FC396EB02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2D0287E-85AF-1EA0-A3DB-F4B33164AB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BC4C21-C9BC-F757-C66A-3EE297A0F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A8E5-E4FF-2246-B832-4ACC85990112}" type="datetimeFigureOut">
              <a:rPr lang="ru-UA" smtClean="0"/>
              <a:t>18.02.2026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193B23-45CC-689C-4C9C-C6247FF34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C060C8-03E0-2122-6144-82730FA30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70FC1-9D9E-0B41-9C50-BFCA9343D40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77436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B23BFF-CFA4-D7D0-4DBC-69715C0E2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1194CF-E203-077D-24C4-1E26B0292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E0B7ED-7FAD-DFA0-B97D-10B60FB28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A8E5-E4FF-2246-B832-4ACC85990112}" type="datetimeFigureOut">
              <a:rPr lang="ru-UA" smtClean="0"/>
              <a:t>18.02.2026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5A5EE0-AC0A-9229-3897-07FB3AB51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34EC78-749D-EE1A-8AAF-93D129DF6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70FC1-9D9E-0B41-9C50-BFCA9343D40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66858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A52BB1-B496-0E7E-D02C-1DDBD0FB7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88977A-E84E-7715-9FE4-6DD94CA1A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57362E-A97E-6A9F-B9A8-F19C29166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A8E5-E4FF-2246-B832-4ACC85990112}" type="datetimeFigureOut">
              <a:rPr lang="ru-UA" smtClean="0"/>
              <a:t>18.02.2026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2DFB04-B307-53D0-7CE7-EC8A0EFA9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930E43-58B7-2A2B-D044-3A3510AAF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70FC1-9D9E-0B41-9C50-BFCA9343D40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85635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074F82-8044-390A-F806-6D5D352AA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4C2A92-CAA1-916D-AE2A-17254F2DC3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2218B82-952F-478D-C63D-287203357D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0ABCA6E-4E11-D4EB-DB53-90FEC91A1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A8E5-E4FF-2246-B832-4ACC85990112}" type="datetimeFigureOut">
              <a:rPr lang="ru-UA" smtClean="0"/>
              <a:t>18.02.2026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99E75F-FD71-31F5-5672-AB6C184D9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85F66C-6181-160F-AAA7-C2B18F304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70FC1-9D9E-0B41-9C50-BFCA9343D40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9195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6DA41E-5DCB-7C0F-E646-AC2C27A4C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5C23F8-F3CE-661C-A64B-1FE860EA1B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229FC2A-1F78-5A23-8669-7769C24E74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8481D6F-9167-1FD0-5AB7-101937169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FE402EE-F45F-5996-0B82-6F0542FA53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ED5A90A-B029-5250-4AD8-E79BB58CC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A8E5-E4FF-2246-B832-4ACC85990112}" type="datetimeFigureOut">
              <a:rPr lang="ru-UA" smtClean="0"/>
              <a:t>18.02.2026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2BD9301-D336-1565-FA90-BA41F0455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487DEE4-063D-3847-DEC7-B837A5F78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70FC1-9D9E-0B41-9C50-BFCA9343D40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91746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52E364-9C64-FBDD-2379-BE7052A49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034E268-0679-8182-7A71-5EDD9EF88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A8E5-E4FF-2246-B832-4ACC85990112}" type="datetimeFigureOut">
              <a:rPr lang="ru-UA" smtClean="0"/>
              <a:t>18.02.2026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20F99FC-EDF6-EA69-8846-A18D7A6A4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D09CAD2-CAD7-7427-ACE2-6AB98CB19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70FC1-9D9E-0B41-9C50-BFCA9343D40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62349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F38F8AF-FDE0-175D-6A79-203D530A3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A8E5-E4FF-2246-B832-4ACC85990112}" type="datetimeFigureOut">
              <a:rPr lang="ru-UA" smtClean="0"/>
              <a:t>18.02.2026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C262581-75EA-C6D8-55EC-FBF6212F5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2360660-DB2B-C2D3-0763-2E2AF1BAA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70FC1-9D9E-0B41-9C50-BFCA9343D40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84492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933A96-F79C-FE18-5C35-5ED543B1E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7CA3D4-1E16-35D4-3FCD-089C31617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7C03802-2C52-7ADA-9503-8522C2078E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A70DA3-1724-663C-87FA-E5FD33E45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A8E5-E4FF-2246-B832-4ACC85990112}" type="datetimeFigureOut">
              <a:rPr lang="ru-UA" smtClean="0"/>
              <a:t>18.02.2026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B112CC-5791-5BCC-4045-40BF223D0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1623D0-086C-328F-2087-8D71C212C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70FC1-9D9E-0B41-9C50-BFCA9343D40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9769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4E548-2F95-DEC1-8E4C-520CC388E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46FBAC5-896B-7DC8-B06B-B2F17112DC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C321A59-7099-0122-875D-623DCE4653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61F8F8-0D4E-5AB3-DB84-61E62232C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A8E5-E4FF-2246-B832-4ACC85990112}" type="datetimeFigureOut">
              <a:rPr lang="ru-UA" smtClean="0"/>
              <a:t>18.02.2026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4C09FA-057C-4224-A9F5-E5F96BD65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C3F1B1-059D-87B3-F37A-6F184B590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70FC1-9D9E-0B41-9C50-BFCA9343D40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58814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BF72A5-C6DF-27B0-B92C-4CAD770B4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17FBBF-A82C-2687-591D-2A3F88563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E3AE62-46C5-A158-06BD-2F1AB6D02C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FA8E5-E4FF-2246-B832-4ACC85990112}" type="datetimeFigureOut">
              <a:rPr lang="ru-UA" smtClean="0"/>
              <a:t>18.02.2026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4C2C2B-26C4-6F0B-4948-9F609D6C4C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D7BA66-8524-B6DA-D9E7-E4AD01EE32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70FC1-9D9E-0B41-9C50-BFCA9343D40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8250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microsoft.com/office/2007/relationships/media" Target="../media/media2.mp3"/><Relationship Id="rId21" Type="http://schemas.openxmlformats.org/officeDocument/2006/relationships/image" Target="../media/image10.png"/><Relationship Id="rId7" Type="http://schemas.microsoft.com/office/2007/relationships/media" Target="../media/media4.mp3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" Type="http://schemas.openxmlformats.org/officeDocument/2006/relationships/audio" Target="../media/media1.mp3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7.xml"/><Relationship Id="rId5" Type="http://schemas.microsoft.com/office/2007/relationships/media" Target="../media/media3.mp3"/><Relationship Id="rId15" Type="http://schemas.openxmlformats.org/officeDocument/2006/relationships/image" Target="../media/image4.png"/><Relationship Id="rId10" Type="http://schemas.openxmlformats.org/officeDocument/2006/relationships/audio" Target="../media/media5.mp3"/><Relationship Id="rId19" Type="http://schemas.openxmlformats.org/officeDocument/2006/relationships/image" Target="../media/image8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5560FE-7A9B-DF7A-A438-49E9B4969E9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4" y="0"/>
            <a:ext cx="12191715" cy="685816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84403D-1854-168C-2293-25193D26F10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20066" y="1468234"/>
            <a:ext cx="2975708" cy="297570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468B6E1-E447-2E36-DA18-28AB2705928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4163" y="2719754"/>
            <a:ext cx="3092938" cy="309293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BDC1142-51B2-B4B7-47AD-BDB8C94E15CA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l="8236" r="10808"/>
          <a:stretch>
            <a:fillRect/>
          </a:stretch>
        </p:blipFill>
        <p:spPr>
          <a:xfrm>
            <a:off x="5095774" y="1126703"/>
            <a:ext cx="2768066" cy="341923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277C5DE-E08B-41C4-D88A-EF1A97DDA03D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8885" t="12903" r="10068"/>
          <a:stretch>
            <a:fillRect/>
          </a:stretch>
        </p:blipFill>
        <p:spPr>
          <a:xfrm>
            <a:off x="3323450" y="2836318"/>
            <a:ext cx="2878016" cy="309293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EF3F937-B324-C72C-3F03-83F902B832C0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l="9551" t="17612" r="8509"/>
          <a:stretch>
            <a:fillRect/>
          </a:stretch>
        </p:blipFill>
        <p:spPr>
          <a:xfrm>
            <a:off x="6416388" y="2819236"/>
            <a:ext cx="3076125" cy="3092940"/>
          </a:xfrm>
          <a:prstGeom prst="rect">
            <a:avLst/>
          </a:prstGeom>
        </p:spPr>
      </p:pic>
      <p:pic>
        <p:nvPicPr>
          <p:cNvPr id="14" name="48442864-synth-intro-for-youtube-2-312372.mp3">
            <a:hlinkClick r:id="" action="ppaction://media"/>
            <a:extLst>
              <a:ext uri="{FF2B5EF4-FFF2-40B4-BE49-F238E27FC236}">
                <a16:creationId xmlns:a16="http://schemas.microsoft.com/office/drawing/2014/main" id="{922E3BB1-902F-BA7E-5D9B-7126D434B5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37623" y="4800958"/>
            <a:ext cx="560428" cy="560428"/>
          </a:xfrm>
          <a:prstGeom prst="rect">
            <a:avLst/>
          </a:prstGeom>
        </p:spPr>
      </p:pic>
      <p:pic>
        <p:nvPicPr>
          <p:cNvPr id="16" name="freesound_community-timpaniloop_long-78423.mp3">
            <a:hlinkClick r:id="" action="ppaction://media"/>
            <a:extLst>
              <a:ext uri="{FF2B5EF4-FFF2-40B4-BE49-F238E27FC236}">
                <a16:creationId xmlns:a16="http://schemas.microsoft.com/office/drawing/2014/main" id="{1EBD7296-2799-B612-C64C-FF64B748B4B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23614" y="3361078"/>
            <a:ext cx="560428" cy="560428"/>
          </a:xfrm>
          <a:prstGeom prst="rect">
            <a:avLst/>
          </a:prstGeom>
        </p:spPr>
      </p:pic>
      <p:pic>
        <p:nvPicPr>
          <p:cNvPr id="18" name="freesound_community-french-horn-signal-2-97845.mp3">
            <a:hlinkClick r:id="" action="ppaction://media"/>
            <a:extLst>
              <a:ext uri="{FF2B5EF4-FFF2-40B4-BE49-F238E27FC236}">
                <a16:creationId xmlns:a16="http://schemas.microsoft.com/office/drawing/2014/main" id="{B9C975BF-4064-09B6-628E-D296E9BDE23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51632" y="3850377"/>
            <a:ext cx="532410" cy="53241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0E6C3B6-51A8-BD8E-2393-CB7018FC914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54652" y="2897852"/>
            <a:ext cx="2495249" cy="249524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95EE72-A9DD-B613-2821-217985148CC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0" y="32335"/>
            <a:ext cx="1086310" cy="101297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0821C91-048D-3FF2-548A-E99C518257A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6001" y="594957"/>
            <a:ext cx="2090526" cy="2124797"/>
          </a:xfrm>
          <a:prstGeom prst="rect">
            <a:avLst/>
          </a:prstGeom>
        </p:spPr>
      </p:pic>
      <p:pic>
        <p:nvPicPr>
          <p:cNvPr id="2" name="freesound_community-074384_solo-contrabass-80890.mp3">
            <a:hlinkClick r:id="" action="ppaction://media"/>
            <a:extLst>
              <a:ext uri="{FF2B5EF4-FFF2-40B4-BE49-F238E27FC236}">
                <a16:creationId xmlns:a16="http://schemas.microsoft.com/office/drawing/2014/main" id="{73DF6399-5F63-C8A2-9B15-9FF51FC36A2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23614" y="2897852"/>
            <a:ext cx="558697" cy="558697"/>
          </a:xfrm>
          <a:prstGeom prst="rect">
            <a:avLst/>
          </a:prstGeom>
        </p:spPr>
      </p:pic>
      <p:pic>
        <p:nvPicPr>
          <p:cNvPr id="6" name="freesound_community-french-horn-staccato-42895.mp3">
            <a:hlinkClick r:id="" action="ppaction://media"/>
            <a:extLst>
              <a:ext uri="{FF2B5EF4-FFF2-40B4-BE49-F238E27FC236}">
                <a16:creationId xmlns:a16="http://schemas.microsoft.com/office/drawing/2014/main" id="{C96B2150-D1BD-A099-091B-C04C4616A93A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28110" y="4384738"/>
            <a:ext cx="532410" cy="53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94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3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196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4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3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992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9318EE12-C83D-4D95-928D-DA063F3B4741}"/>
</file>

<file path=customXml/itemProps2.xml><?xml version="1.0" encoding="utf-8"?>
<ds:datastoreItem xmlns:ds="http://schemas.openxmlformats.org/officeDocument/2006/customXml" ds:itemID="{4586B0C6-8D7C-40C8-BE99-2C5AE5F0CDBD}"/>
</file>

<file path=customXml/itemProps3.xml><?xml version="1.0" encoding="utf-8"?>
<ds:datastoreItem xmlns:ds="http://schemas.openxmlformats.org/officeDocument/2006/customXml" ds:itemID="{1B280037-D7DD-47EF-A032-F1BA58685874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0</Words>
  <Application>Microsoft Macintosh PowerPoint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Microsoft Office User</cp:lastModifiedBy>
  <cp:revision>3</cp:revision>
  <dcterms:created xsi:type="dcterms:W3CDTF">2026-02-11T20:26:33Z</dcterms:created>
  <dcterms:modified xsi:type="dcterms:W3CDTF">2026-02-18T20:06:52Z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