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34"/>
  </p:normalViewPr>
  <p:slideViewPr>
    <p:cSldViewPr snapToGrid="0">
      <p:cViewPr varScale="1">
        <p:scale>
          <a:sx n="100" d="100"/>
          <a:sy n="100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8A3E6-5387-0287-F2A9-C6412D2E2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31B4E3-4626-9580-8ED0-084B257A8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EC562-38AF-4E37-785E-A0D238A35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7EE4-44D6-B4CB-A803-8626A161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4CCDB-634D-27FE-200C-CAB50CD3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121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098F4-A3E3-84AF-25F5-7346E926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F3703-4BB7-4047-71BE-28764F86A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B3E9A-2C92-42DD-1BC7-B4B185FA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FC565-6D61-1B39-A914-974A2606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21B18A-E827-54E0-393A-0AB8F1A2B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86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EC20E7C-20FF-8D2C-3A41-0999871C5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49E41D-7A25-1D88-5014-B5228A2C1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AB91B-3311-2658-5409-EFAEAB86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A6557-97B0-474A-64BB-BDABB769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E1C10-991C-A991-837B-B9FF70C9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61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DF185-389E-C3F4-CC51-3BB2D242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5C65ED-2DF8-4CD7-4BED-9FD67CBE1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7215E5-32D0-8540-9E65-C1DBB3BA3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7C42E-8DC9-D921-ABD7-F1CDE771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5A6A4-E5CB-D481-18DA-F0908DA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60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D446-6C6C-BFA3-9C23-ABA7334A0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1D797D-C32B-BE80-200B-1E43B5660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366D-E2AE-D0A5-4617-8DE1C1E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88BE10-EE5A-B279-3506-CD5FFDD3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6874FE-4157-8E93-4DD7-6ACDDDF5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353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CE38D-613B-4FB7-29D1-3EABAA70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85EA5E-C9E4-7E61-40B1-AAD31D24E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ADE044-EB75-7743-9D94-86D29E1B1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CA03D-42A7-AC8A-0B2F-F6768515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C8AF1B-285E-72A9-3A6E-3ADCEA61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9B61AB-2917-8B99-E29D-AC41795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2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44735-2222-01D4-9452-E021840E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E6D7C5-7BF4-FE7F-CDC1-61CB9C0A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A06F31-BBB7-B470-1BCC-F9EBCB20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6BD97D-ECD7-00B2-E149-68C962BC4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7F25C4-B16C-9F65-BCD1-B0B9876D8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58CC43-17B8-7D49-3BAB-EB5FC0049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2EA82-CD85-3CD4-FEC1-EBD5A4AB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DF2F54-D7EC-4CD7-6D65-D3C5AB86D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900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705CA-ED30-5C98-2B1F-9D63A1BB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944BBD-FD4F-D5BC-F0F9-74140165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CC908F-729E-AD4A-27BF-0A1AACA6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F6FF5E-BBE7-1549-AEB1-0C8C519B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180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476134-05B6-E102-E295-1F46F501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B5FB7E-4F2C-F895-51EA-C2A39A3E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10637F-9FE9-C128-ED1B-798B304B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CBC69-D2F7-9F98-C19A-CE8468826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A234E4-BCA9-E831-4F1F-8F11D253F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F1ED30-2B22-0475-9869-2395D76E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1E666F-16FE-DAE5-265B-25ABEE45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C485B3-4EB3-B5B3-E250-F425A8F9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A7981-EE17-E650-8E8E-4B793C92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169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AA0098-5A3D-39F0-C830-F530A383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872FE0-463E-2F65-65B5-CABDBA6FC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122506-206B-FC9E-6054-7EB61F0AE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1C032-8D0B-5B0A-D4F1-E125215F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E6A56-2444-3308-478F-F16C720E6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A3C52D-434E-E747-CB03-2271DBAB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899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903A-B046-9F5A-1CC9-4BC38A5D7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F6769-0A21-627A-FEC0-FEFAF2112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DD1E3-F84C-D82A-B10E-53DBDB2FA3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74A53-1716-914F-9CA6-F14FA190DEB6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AFBA4-1886-F4B4-0D77-29E4DF6B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440C1-5785-AB52-D778-6B166D0CA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A4016-2AC4-1A42-87F8-9A865396287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1503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5.png"/><Relationship Id="rId18" Type="http://schemas.microsoft.com/office/2007/relationships/hdphoto" Target="../media/hdphoto2.wdp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24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7.png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image" Target="../media/image2.png"/><Relationship Id="rId19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microsoft.com/office/2007/relationships/hdphoto" Target="../media/hdphoto1.wdp"/><Relationship Id="rId14" Type="http://schemas.openxmlformats.org/officeDocument/2006/relationships/image" Target="../media/image6.png"/><Relationship Id="rId22" Type="http://schemas.openxmlformats.org/officeDocument/2006/relationships/image" Target="../media/image13.png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5"/>
                    </a14:imgEffect>
                  </a14:imgLayer>
                </a14:imgProps>
              </a:ext>
            </a:extLst>
          </a:blip>
          <a:srcRect l="339" r="339"/>
          <a:stretch/>
        </p:blipFill>
        <p:spPr>
          <a:xfrm>
            <a:off x="-54923" y="-78500"/>
            <a:ext cx="12421123" cy="701499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95550" y="107950"/>
            <a:ext cx="7213600" cy="6586314"/>
          </a:xfrm>
          <a:prstGeom prst="roundRect">
            <a:avLst>
              <a:gd name="adj" fmla="val 8889"/>
            </a:avLst>
          </a:prstGeom>
          <a:solidFill>
            <a:srgbClr val="BF95DF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7135" y="5062009"/>
            <a:ext cx="1103495" cy="110349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49149" y="-1182329"/>
            <a:ext cx="609600" cy="609600"/>
          </a:xfrm>
          <a:prstGeom prst="rect">
            <a:avLst/>
          </a:prstGeom>
        </p:spPr>
      </p:pic>
      <p:pic>
        <p:nvPicPr>
          <p:cNvPr id="103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82329"/>
            <a:ext cx="609600" cy="609600"/>
          </a:xfrm>
          <a:prstGeom prst="rect">
            <a:avLst/>
          </a:prstGeom>
        </p:spPr>
      </p:pic>
      <p:pic>
        <p:nvPicPr>
          <p:cNvPr id="104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35626"/>
            <a:ext cx="609600" cy="609600"/>
          </a:xfrm>
          <a:prstGeom prst="rect">
            <a:avLst/>
          </a:prstGeom>
        </p:spPr>
      </p:pic>
      <p:pic>
        <p:nvPicPr>
          <p:cNvPr id="105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08143" y="-1182329"/>
            <a:ext cx="609600" cy="609600"/>
          </a:xfrm>
          <a:prstGeom prst="rect">
            <a:avLst/>
          </a:prstGeom>
        </p:spPr>
      </p:pic>
      <p:pic>
        <p:nvPicPr>
          <p:cNvPr id="106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229032"/>
            <a:ext cx="609600" cy="609600"/>
          </a:xfrm>
          <a:prstGeom prst="rect">
            <a:avLst/>
          </a:prstGeom>
        </p:spPr>
      </p:pic>
      <p:pic>
        <p:nvPicPr>
          <p:cNvPr id="107" name="zvuk-pobedy-e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278646" y="-1152833"/>
            <a:ext cx="609600" cy="609600"/>
          </a:xfrm>
          <a:prstGeom prst="rect">
            <a:avLst/>
          </a:prstGeom>
        </p:spPr>
      </p:pic>
      <p:pic>
        <p:nvPicPr>
          <p:cNvPr id="37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82329"/>
            <a:ext cx="609600" cy="609600"/>
          </a:xfrm>
          <a:prstGeom prst="rect">
            <a:avLst/>
          </a:prstGeom>
        </p:spPr>
      </p:pic>
      <p:pic>
        <p:nvPicPr>
          <p:cNvPr id="108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35626"/>
            <a:ext cx="609600" cy="609600"/>
          </a:xfrm>
          <a:prstGeom prst="rect">
            <a:avLst/>
          </a:prstGeom>
        </p:spPr>
      </p:pic>
      <p:pic>
        <p:nvPicPr>
          <p:cNvPr id="109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52833"/>
            <a:ext cx="609600" cy="609600"/>
          </a:xfrm>
          <a:prstGeom prst="rect">
            <a:avLst/>
          </a:prstGeom>
        </p:spPr>
      </p:pic>
      <p:pic>
        <p:nvPicPr>
          <p:cNvPr id="110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44229"/>
            <a:ext cx="609600" cy="609600"/>
          </a:xfrm>
          <a:prstGeom prst="rect">
            <a:avLst/>
          </a:prstGeom>
        </p:spPr>
      </p:pic>
      <p:pic>
        <p:nvPicPr>
          <p:cNvPr id="111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208139"/>
            <a:ext cx="609600" cy="609600"/>
          </a:xfrm>
          <a:prstGeom prst="rect">
            <a:avLst/>
          </a:prstGeom>
        </p:spPr>
      </p:pic>
      <p:pic>
        <p:nvPicPr>
          <p:cNvPr id="112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19648"/>
            <a:ext cx="609600" cy="609600"/>
          </a:xfrm>
          <a:prstGeom prst="rect">
            <a:avLst/>
          </a:prstGeom>
        </p:spPr>
      </p:pic>
      <p:pic>
        <p:nvPicPr>
          <p:cNvPr id="113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49144"/>
            <a:ext cx="609600" cy="609600"/>
          </a:xfrm>
          <a:prstGeom prst="rect">
            <a:avLst/>
          </a:prstGeom>
        </p:spPr>
      </p:pic>
      <p:pic>
        <p:nvPicPr>
          <p:cNvPr id="114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19648"/>
            <a:ext cx="609600" cy="609600"/>
          </a:xfrm>
          <a:prstGeom prst="rect">
            <a:avLst/>
          </a:prstGeom>
        </p:spPr>
      </p:pic>
      <p:pic>
        <p:nvPicPr>
          <p:cNvPr id="115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53884" y="-1175570"/>
            <a:ext cx="609600" cy="609600"/>
          </a:xfrm>
          <a:prstGeom prst="rect">
            <a:avLst/>
          </a:prstGeom>
        </p:spPr>
      </p:pic>
      <p:pic>
        <p:nvPicPr>
          <p:cNvPr id="116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46074"/>
            <a:ext cx="609600" cy="609600"/>
          </a:xfrm>
          <a:prstGeom prst="rect">
            <a:avLst/>
          </a:prstGeom>
        </p:spPr>
      </p:pic>
      <p:pic>
        <p:nvPicPr>
          <p:cNvPr id="117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48225"/>
            <a:ext cx="609600" cy="609600"/>
          </a:xfrm>
          <a:prstGeom prst="rect">
            <a:avLst/>
          </a:prstGeom>
        </p:spPr>
      </p:pic>
      <p:pic>
        <p:nvPicPr>
          <p:cNvPr id="118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78643"/>
            <a:ext cx="609600" cy="609600"/>
          </a:xfrm>
          <a:prstGeom prst="rect">
            <a:avLst/>
          </a:prstGeom>
        </p:spPr>
      </p:pic>
      <p:pic>
        <p:nvPicPr>
          <p:cNvPr id="119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178643"/>
            <a:ext cx="609600" cy="609600"/>
          </a:xfrm>
          <a:prstGeom prst="rect">
            <a:avLst/>
          </a:prstGeom>
        </p:spPr>
      </p:pic>
      <p:pic>
        <p:nvPicPr>
          <p:cNvPr id="120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49146"/>
            <a:ext cx="609600" cy="609600"/>
          </a:xfrm>
          <a:prstGeom prst="rect">
            <a:avLst/>
          </a:prstGeom>
        </p:spPr>
      </p:pic>
      <p:pic>
        <p:nvPicPr>
          <p:cNvPr id="121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19648"/>
            <a:ext cx="609600" cy="609600"/>
          </a:xfrm>
          <a:prstGeom prst="rect">
            <a:avLst/>
          </a:prstGeom>
        </p:spPr>
      </p:pic>
      <p:pic>
        <p:nvPicPr>
          <p:cNvPr id="122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83381" y="-1208139"/>
            <a:ext cx="609600" cy="609600"/>
          </a:xfrm>
          <a:prstGeom prst="rect">
            <a:avLst/>
          </a:prstGeom>
        </p:spPr>
      </p:pic>
      <p:pic>
        <p:nvPicPr>
          <p:cNvPr id="123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42375" y="-1146380"/>
            <a:ext cx="609600" cy="609600"/>
          </a:xfrm>
          <a:prstGeom prst="rect">
            <a:avLst/>
          </a:prstGeom>
        </p:spPr>
      </p:pic>
      <p:pic>
        <p:nvPicPr>
          <p:cNvPr id="125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12878" y="-1119648"/>
            <a:ext cx="609600" cy="609600"/>
          </a:xfrm>
          <a:prstGeom prst="rect">
            <a:avLst/>
          </a:prstGeom>
        </p:spPr>
      </p:pic>
      <p:pic>
        <p:nvPicPr>
          <p:cNvPr id="126" name="70b9282752140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371872" y="-1178643"/>
            <a:ext cx="609600" cy="609600"/>
          </a:xfrm>
          <a:prstGeom prst="rect">
            <a:avLst/>
          </a:prstGeom>
        </p:spPr>
      </p:pic>
      <p:pic>
        <p:nvPicPr>
          <p:cNvPr id="39" name="fe8104e7411b47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288116" y="-1182329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3408" y="542815"/>
            <a:ext cx="1520140" cy="15201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231859" y="573788"/>
            <a:ext cx="1671825" cy="16718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538836" y="680328"/>
            <a:ext cx="1373153" cy="137315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3036442" y="3011270"/>
            <a:ext cx="1614705" cy="161470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/>
          <a:srcRect l="5073" r="7567"/>
          <a:stretch>
            <a:fillRect/>
          </a:stretch>
        </p:blipFill>
        <p:spPr>
          <a:xfrm>
            <a:off x="5476609" y="2926914"/>
            <a:ext cx="1282966" cy="146935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7516756" y="2968955"/>
            <a:ext cx="1487624" cy="148762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2"/>
          <a:srcRect/>
          <a:stretch/>
        </p:blipFill>
        <p:spPr>
          <a:xfrm rot="2574881">
            <a:off x="3161205" y="5138991"/>
            <a:ext cx="1346817" cy="13468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6375" y="5062009"/>
            <a:ext cx="1497963" cy="149796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7605572" y="5143796"/>
            <a:ext cx="1386028" cy="1386028"/>
          </a:xfrm>
          <a:prstGeom prst="rect">
            <a:avLst/>
          </a:prstGeom>
        </p:spPr>
      </p:pic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0" y="29052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70" y="506200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330" y="49752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65" y="511268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65" y="299178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865" y="29433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88" y="552803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40" y="543046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865" y="79093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708" y="523943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36" y="520465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63" y="528320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46" y="312494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23" y="311045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46" y="3103723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67" y="658801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46" y="71236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82" y="811495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89D7AEB-ACA3-1185-9931-185B4A0A283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34600" y="4681537"/>
            <a:ext cx="1965325" cy="196532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40944D1-3A1B-E8A0-737D-C74040E9634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8922" y="-32742"/>
            <a:ext cx="842906" cy="853399"/>
          </a:xfrm>
          <a:prstGeom prst="rect">
            <a:avLst/>
          </a:prstGeom>
        </p:spPr>
      </p:pic>
      <p:pic>
        <p:nvPicPr>
          <p:cNvPr id="93" name="Рисунок 92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DC5E6C3-7BF9-C45B-00E0-AEF9838EA1E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41845" y="996452"/>
            <a:ext cx="3555754" cy="36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6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5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35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35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5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35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56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56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156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56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56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56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56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56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5" dur="156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2" dur="156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156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6" dur="156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3" dur="156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0" dur="156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156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9" dur="274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3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3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3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3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3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3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3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3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3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3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3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audio>
              <p:cMediaNode vol="80000">
                <p:cTn id="3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  <p:audio>
              <p:cMediaNode vol="80000">
                <p:cTn id="3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 vol="80000">
                <p:cTn id="3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3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vol="80000">
                <p:cTn id="3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3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3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 vol="80000">
                <p:cTn id="3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3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3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3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3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AD3E475-EA6A-47C8-BF2E-D86561173743}"/>
</file>

<file path=customXml/itemProps2.xml><?xml version="1.0" encoding="utf-8"?>
<ds:datastoreItem xmlns:ds="http://schemas.openxmlformats.org/officeDocument/2006/customXml" ds:itemID="{18D971ED-5532-4951-B3E8-14D98169046D}"/>
</file>

<file path=customXml/itemProps3.xml><?xml version="1.0" encoding="utf-8"?>
<ds:datastoreItem xmlns:ds="http://schemas.openxmlformats.org/officeDocument/2006/customXml" ds:itemID="{D5BE7472-5BA9-41D4-92F4-76F6703AB1AB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Широкоэкранный</PresentationFormat>
  <Paragraphs>0</Paragraphs>
  <Slides>1</Slides>
  <Notes>0</Notes>
  <HiddenSlides>0</HiddenSlides>
  <MMClips>26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2026-02-18T19:33:27Z</dcterms:created>
  <dcterms:modified xsi:type="dcterms:W3CDTF">2026-02-18T19:49:37Z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