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58"/>
    <p:restoredTop sz="94662"/>
  </p:normalViewPr>
  <p:slideViewPr>
    <p:cSldViewPr snapToGrid="0">
      <p:cViewPr varScale="1">
        <p:scale>
          <a:sx n="109" d="100"/>
          <a:sy n="109" d="100"/>
        </p:scale>
        <p:origin x="5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253145-F29A-5F3E-2C88-97C6B0C165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444AE2A-FD91-7E1C-3E11-CC6F3E9B52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51C409-8658-EBDA-09DB-E10D2BF6A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B3B6E-6F7C-214A-B46D-11FC096FFCEC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A1CE15-49A4-4193-CA10-9B5ABDB87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65F7ED-A443-27B3-4213-17D4203E1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EF0D4-9361-774E-A947-A752C55E5F0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11562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5F7764-F737-38D8-A4CE-1972F521D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C594932-90A6-FB5F-9BA4-2B9F5A22D7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0A3386-51E7-D871-1E9F-10297E143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B3B6E-6F7C-214A-B46D-11FC096FFCEC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8A8AE5-B885-C87A-E8E2-089457040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64BAB8-F27C-19CC-82D6-520C8B514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EF0D4-9361-774E-A947-A752C55E5F0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30717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73B70B-B4A3-BDA3-F6AA-199B2B5DB4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25B549A-7563-41A7-F3EE-0F13FACA1C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0FCF9C-CD8F-977F-8A97-F000895CA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B3B6E-6F7C-214A-B46D-11FC096FFCEC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C149AE-641B-B3E0-6D27-63DD5E6E8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42CE5D-9D15-3F31-E2EA-2C8001C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EF0D4-9361-774E-A947-A752C55E5F0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85034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D313BC-8C10-195A-C0CB-54BDA6CB7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E8B9D6-CACA-20A0-935D-D845B397E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C1FC7E-1014-DF2F-209B-F5153A4E4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B3B6E-6F7C-214A-B46D-11FC096FFCEC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26AFBD-68AC-969D-269B-4058DFC46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BE16C3-B8BA-4323-2C65-F138A1220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EF0D4-9361-774E-A947-A752C55E5F0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36005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82B220-02FA-92D0-29AE-711EC83BD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2C0CD5-B8A0-823F-A8F0-4A430753E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BB3030-610E-73E2-2D28-EC6E5BE0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B3B6E-6F7C-214A-B46D-11FC096FFCEC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62C0AA-5DB2-1E9C-7837-ACEBE6683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AF1C16-64B9-7F07-8D6F-FA19A5B24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EF0D4-9361-774E-A947-A752C55E5F0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6210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C8F4F8-EDA8-0D42-125C-2CA0301B8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E2C6D0-C138-9777-6821-365B92A3FE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44DC7FC-992E-A7E4-DF25-DE449FF0A0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95DEA9-6730-660F-45E6-E2D4B677D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B3B6E-6F7C-214A-B46D-11FC096FFCEC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0D9048-1E3B-A80D-BE0F-E15A8848C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2912E9D-C73C-A1C4-BEDD-6A9632601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EF0D4-9361-774E-A947-A752C55E5F0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2564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89B7BC-2764-6036-C71B-39315341F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E7966F-2D2F-B110-7A49-BF2D46D5E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24FE4EB-4DD5-A83C-A234-A4CF5656A5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C2DD5FC-4D90-35B7-3501-A9BC164AFE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2845289-60A7-0A1E-7EDD-F9465457B9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37377EF-97F0-87A1-867F-B19E6BBF5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B3B6E-6F7C-214A-B46D-11FC096FFCEC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BFDCCF3-327A-E6F1-0A73-4834F9EEC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7D3663F-3DCC-3A6F-75AA-D62FE08C2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EF0D4-9361-774E-A947-A752C55E5F0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9411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A9DB4C-C29B-A1AC-1A3F-D08C54073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97C397C-1F01-98C3-3893-4D994B91E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B3B6E-6F7C-214A-B46D-11FC096FFCEC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A925DCA-85F1-587D-FAE1-6769F0BCD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4F3FBCA-775C-E735-960C-4B326579F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EF0D4-9361-774E-A947-A752C55E5F0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4267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9224188-C8C9-0F83-C1FC-D350ED439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B3B6E-6F7C-214A-B46D-11FC096FFCEC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1FA993F-9C69-8E60-AE35-17E5139C4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B67A4FC-C43E-9DD2-1B96-C219126E3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EF0D4-9361-774E-A947-A752C55E5F0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53491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DBD090-B681-CD34-7A2A-622B18FFE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79AE4D-0D52-BF2D-9F65-82C329DE8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7056E3E-D3F5-7A97-6C59-DE3BD60F0F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54C27C-9431-EE10-281C-8F5716126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B3B6E-6F7C-214A-B46D-11FC096FFCEC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FA1486-0066-BDA2-842F-7ED952649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0C448A-D13C-9A0A-BFBD-F829108CA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EF0D4-9361-774E-A947-A752C55E5F0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41571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828855-EEA0-63AD-06BE-8A332AD62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EC8052-7B86-654B-84DC-B60EA348F8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FDCE66E-BD42-1A8A-13E2-A9733B968B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542EEF-AF3C-EC19-E1CF-BF5CF64D8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B3B6E-6F7C-214A-B46D-11FC096FFCEC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B55383-9B42-1087-3AC5-DFFF155B3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7311ED-D811-2A9B-1650-69B6D2762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EF0D4-9361-774E-A947-A752C55E5F0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2565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2671F6-1764-50A6-77F0-1263256BC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9FD295-C121-9601-4B8C-061CBFEA1C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65D9AA-EA91-DC81-BE9D-6AC1640997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B3B6E-6F7C-214A-B46D-11FC096FFCEC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79443-1651-A7C9-9C05-76329E681E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80D4F6-6547-FBD9-159C-51BC15E02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EF0D4-9361-774E-A947-A752C55E5F0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37935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5.png"/><Relationship Id="rId26" Type="http://schemas.openxmlformats.org/officeDocument/2006/relationships/image" Target="../media/image13.png"/><Relationship Id="rId3" Type="http://schemas.microsoft.com/office/2007/relationships/media" Target="../media/media2.mp3"/><Relationship Id="rId21" Type="http://schemas.openxmlformats.org/officeDocument/2006/relationships/image" Target="../media/image8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4.png"/><Relationship Id="rId25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29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openxmlformats.org/officeDocument/2006/relationships/image" Target="../media/image2.png"/><Relationship Id="rId23" Type="http://schemas.openxmlformats.org/officeDocument/2006/relationships/image" Target="../media/image10.png"/><Relationship Id="rId28" Type="http://schemas.openxmlformats.org/officeDocument/2006/relationships/image" Target="../media/image15.png"/><Relationship Id="rId10" Type="http://schemas.openxmlformats.org/officeDocument/2006/relationships/audio" Target="../media/media5.mp3"/><Relationship Id="rId19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.png"/><Relationship Id="rId22" Type="http://schemas.openxmlformats.org/officeDocument/2006/relationships/image" Target="../media/image9.png"/><Relationship Id="rId27" Type="http://schemas.openxmlformats.org/officeDocument/2006/relationships/image" Target="../media/image14.png"/><Relationship Id="rId30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8265646-B328-2433-D983-273D2883B74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12214412" cy="6858000"/>
          </a:xfrm>
          <a:prstGeom prst="rect">
            <a:avLst/>
          </a:prstGeom>
        </p:spPr>
      </p:pic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7884B9FE-501B-CA83-8641-2C3152A9EDBA}"/>
              </a:ext>
            </a:extLst>
          </p:cNvPr>
          <p:cNvSpPr/>
          <p:nvPr/>
        </p:nvSpPr>
        <p:spPr>
          <a:xfrm>
            <a:off x="457200" y="316523"/>
            <a:ext cx="8229600" cy="586153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9B8586-BBED-20CC-4CED-E0E646C2916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2584" y="679939"/>
            <a:ext cx="2418862" cy="2418862"/>
          </a:xfrm>
          <a:prstGeom prst="round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DD8A53-BB7C-4E75-E462-7985EBC5B7C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37168" y="679939"/>
            <a:ext cx="2418862" cy="2418862"/>
          </a:xfrm>
          <a:prstGeom prst="round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3CD4D4-95D6-2F37-482A-C298F4CCA12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21752" y="635000"/>
            <a:ext cx="2463801" cy="2463801"/>
          </a:xfrm>
          <a:prstGeom prst="round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43A766C-1F50-B03E-100A-E242E7046D5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2584" y="3294185"/>
            <a:ext cx="2418862" cy="2418862"/>
          </a:xfrm>
          <a:prstGeom prst="round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24DE2B1-692A-A005-45D5-BF828EFF331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337168" y="3294185"/>
            <a:ext cx="2418862" cy="2418862"/>
          </a:xfrm>
          <a:prstGeom prst="round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334B9FE-5127-2917-6051-884210A0E69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021752" y="3294185"/>
            <a:ext cx="2418862" cy="2418862"/>
          </a:xfrm>
          <a:prstGeom prst="round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EDEE7B1-8023-E837-48EA-324CD617C904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l="21274" r="23346"/>
          <a:stretch>
            <a:fillRect/>
          </a:stretch>
        </p:blipFill>
        <p:spPr>
          <a:xfrm>
            <a:off x="5885383" y="177800"/>
            <a:ext cx="1800529" cy="32512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41FA76F-938F-8014-2429-B0EE80EBB92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008662" y="342900"/>
            <a:ext cx="2348523" cy="234852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41368E1-80E2-8C5C-6593-B1446F7BACA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9457" y="480648"/>
            <a:ext cx="2893646" cy="289364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0B35724-077B-8194-972E-28BBD857723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303446" y="2905082"/>
            <a:ext cx="3251200" cy="32512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E31A9A6-BDA6-3C36-3DCA-88704C365038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 l="29599" t="4517" r="22700" b="-4517"/>
          <a:stretch>
            <a:fillRect/>
          </a:stretch>
        </p:blipFill>
        <p:spPr>
          <a:xfrm flipH="1">
            <a:off x="5820505" y="3102708"/>
            <a:ext cx="1640312" cy="343876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C99D82C-58F2-B8EC-AF09-623D45A0B86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704642" y="3247292"/>
            <a:ext cx="2690446" cy="2690446"/>
          </a:xfrm>
          <a:prstGeom prst="rect">
            <a:avLst/>
          </a:prstGeom>
        </p:spPr>
      </p:pic>
      <p:pic>
        <p:nvPicPr>
          <p:cNvPr id="22" name="ukewave-74471.mp3">
            <a:hlinkClick r:id="" action="ppaction://media"/>
            <a:extLst>
              <a:ext uri="{FF2B5EF4-FFF2-40B4-BE49-F238E27FC236}">
                <a16:creationId xmlns:a16="http://schemas.microsoft.com/office/drawing/2014/main" id="{0BA52B19-A459-124E-9D40-1028FA92CD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225703" y="2327030"/>
            <a:ext cx="812800" cy="812800"/>
          </a:xfrm>
          <a:prstGeom prst="rect">
            <a:avLst/>
          </a:prstGeom>
        </p:spPr>
      </p:pic>
      <p:pic>
        <p:nvPicPr>
          <p:cNvPr id="23" name="spirit-cello-77111.mp3">
            <a:hlinkClick r:id="" action="ppaction://media"/>
            <a:extLst>
              <a:ext uri="{FF2B5EF4-FFF2-40B4-BE49-F238E27FC236}">
                <a16:creationId xmlns:a16="http://schemas.microsoft.com/office/drawing/2014/main" id="{14A6501D-504D-BE6D-3B64-4949E7A9A45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225703" y="2966852"/>
            <a:ext cx="812800" cy="812800"/>
          </a:xfrm>
          <a:prstGeom prst="rect">
            <a:avLst/>
          </a:prstGeom>
        </p:spPr>
      </p:pic>
      <p:pic>
        <p:nvPicPr>
          <p:cNvPr id="24" name="organ-loop-91761.mp3">
            <a:hlinkClick r:id="" action="ppaction://media"/>
            <a:extLst>
              <a:ext uri="{FF2B5EF4-FFF2-40B4-BE49-F238E27FC236}">
                <a16:creationId xmlns:a16="http://schemas.microsoft.com/office/drawing/2014/main" id="{B88B5AA4-66A1-6F4B-55CA-D7532F57C6B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243545" y="3621418"/>
            <a:ext cx="812800" cy="812800"/>
          </a:xfrm>
          <a:prstGeom prst="rect">
            <a:avLst/>
          </a:prstGeom>
        </p:spPr>
      </p:pic>
      <p:pic>
        <p:nvPicPr>
          <p:cNvPr id="25" name="electric-bass-guitar-loop-2-bpm-110-43631.mp3">
            <a:hlinkClick r:id="" action="ppaction://media"/>
            <a:extLst>
              <a:ext uri="{FF2B5EF4-FFF2-40B4-BE49-F238E27FC236}">
                <a16:creationId xmlns:a16="http://schemas.microsoft.com/office/drawing/2014/main" id="{75A2F7F5-809E-9C1D-67C1-C82F3825F78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243545" y="4267639"/>
            <a:ext cx="812800" cy="812800"/>
          </a:xfrm>
          <a:prstGeom prst="rect">
            <a:avLst/>
          </a:prstGeom>
        </p:spPr>
      </p:pic>
      <p:pic>
        <p:nvPicPr>
          <p:cNvPr id="26" name="clarinet-46466.mp3">
            <a:hlinkClick r:id="" action="ppaction://media"/>
            <a:extLst>
              <a:ext uri="{FF2B5EF4-FFF2-40B4-BE49-F238E27FC236}">
                <a16:creationId xmlns:a16="http://schemas.microsoft.com/office/drawing/2014/main" id="{1C0383D6-924E-ECC0-1194-8470B25822E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264777" y="4948080"/>
            <a:ext cx="812800" cy="8128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C8E02D6-695C-D11E-ACFF-AF2DCB2EF8F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918318" y="3429000"/>
            <a:ext cx="1932354" cy="1932354"/>
          </a:xfrm>
          <a:prstGeom prst="rect">
            <a:avLst/>
          </a:prstGeom>
        </p:spPr>
      </p:pic>
      <p:pic>
        <p:nvPicPr>
          <p:cNvPr id="29" name="z_uki-z_uk-garmoshki.mp3">
            <a:hlinkClick r:id="" action="ppaction://media"/>
            <a:extLst>
              <a:ext uri="{FF2B5EF4-FFF2-40B4-BE49-F238E27FC236}">
                <a16:creationId xmlns:a16="http://schemas.microsoft.com/office/drawing/2014/main" id="{124E221D-5AE7-E65F-A938-AB10466F253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282359" y="5563532"/>
            <a:ext cx="812800" cy="8128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FBEC20E-9D1C-7F98-76B2-F9DBD0A804D9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168" y="18973"/>
            <a:ext cx="821814" cy="74490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93EDADB-A5F3-EB59-9FD0-EDB400C038D8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842063" y="-290665"/>
            <a:ext cx="3287346" cy="328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71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0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43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12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78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96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70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BC743E05-D2C7-44B3-9ABD-26352C8A3C82}"/>
</file>

<file path=customXml/itemProps2.xml><?xml version="1.0" encoding="utf-8"?>
<ds:datastoreItem xmlns:ds="http://schemas.openxmlformats.org/officeDocument/2006/customXml" ds:itemID="{FCD378EE-0018-406F-BE8C-FA66EFCC8D23}"/>
</file>

<file path=customXml/itemProps3.xml><?xml version="1.0" encoding="utf-8"?>
<ds:datastoreItem xmlns:ds="http://schemas.openxmlformats.org/officeDocument/2006/customXml" ds:itemID="{E761573E-BB57-4CD5-B483-A944370F02AA}"/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0</Words>
  <Application>Microsoft Macintosh PowerPoint</Application>
  <PresentationFormat>Широкоэкранный</PresentationFormat>
  <Paragraphs>0</Paragraphs>
  <Slides>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Microsoft Office User</cp:lastModifiedBy>
  <cp:revision>3</cp:revision>
  <dcterms:created xsi:type="dcterms:W3CDTF">2026-01-24T15:03:32Z</dcterms:created>
  <dcterms:modified xsi:type="dcterms:W3CDTF">2026-02-18T19:50:37Z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