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8A3E6-5387-0287-F2A9-C6412D2E2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31B4E3-4626-9580-8ED0-084B257A8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EC562-38AF-4E37-785E-A0D238A3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7EE4-44D6-B4CB-A803-8626A161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4CCDB-634D-27FE-200C-CAB50CD3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121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098F4-A3E3-84AF-25F5-7346E926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F3703-4BB7-4047-71BE-28764F86A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B3E9A-2C92-42DD-1BC7-B4B185FA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FC565-6D61-1B39-A914-974A2606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1B18A-E827-54E0-393A-0AB8F1A2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8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C20E7C-20FF-8D2C-3A41-0999871C5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49E41D-7A25-1D88-5014-B5228A2C1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AB91B-3311-2658-5409-EFAEAB86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A6557-97B0-474A-64BB-BDABB769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E1C10-991C-A991-837B-B9FF70C9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61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DF185-389E-C3F4-CC51-3BB2D24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C65ED-2DF8-4CD7-4BED-9FD67CBE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215E5-32D0-8540-9E65-C1DBB3BA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7C42E-8DC9-D921-ABD7-F1CDE771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5A6A4-E5CB-D481-18DA-F0908DA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6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D446-6C6C-BFA3-9C23-ABA7334A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D797D-C32B-BE80-200B-1E43B566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366D-E2AE-D0A5-4617-8DE1C1E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8BE10-EE5A-B279-3506-CD5FFDD3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874FE-4157-8E93-4DD7-6ACDDDF5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5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CE38D-613B-4FB7-29D1-3EABAA70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5EA5E-C9E4-7E61-40B1-AAD31D24E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ADE044-EB75-7743-9D94-86D29E1B1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CA03D-42A7-AC8A-0B2F-F6768515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C8AF1B-285E-72A9-3A6E-3ADCEA61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B61AB-2917-8B99-E29D-AC41795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44735-2222-01D4-9452-E021840E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6D7C5-7BF4-FE7F-CDC1-61CB9C0A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A06F31-BBB7-B470-1BCC-F9EBCB2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6BD97D-ECD7-00B2-E149-68C962BC4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7F25C4-B16C-9F65-BCD1-B0B9876D8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8CC43-17B8-7D49-3BAB-EB5FC004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2EA82-CD85-3CD4-FEC1-EBD5A4AB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F2F54-D7EC-4CD7-6D65-D3C5AB86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0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705CA-ED30-5C98-2B1F-9D63A1BB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944BBD-FD4F-D5BC-F0F9-7414016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CC908F-729E-AD4A-27BF-0A1AACA6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F6FF5E-BBE7-1549-AEB1-0C8C519B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180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476134-05B6-E102-E295-1F46F501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5FB7E-4F2C-F895-51EA-C2A39A3E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0637F-9FE9-C128-ED1B-798B304B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CBC69-D2F7-9F98-C19A-CE846882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234E4-BCA9-E831-4F1F-8F11D253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1ED30-2B22-0475-9869-2395D76E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E666F-16FE-DAE5-265B-25ABEE45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485B3-4EB3-B5B3-E250-F425A8F9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A7981-EE17-E650-8E8E-4B793C92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169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A0098-5A3D-39F0-C830-F530A383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872FE0-463E-2F65-65B5-CABDBA6FC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122506-206B-FC9E-6054-7EB61F0A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1C032-8D0B-5B0A-D4F1-E125215F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6A56-2444-3308-478F-F16C720E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A3C52D-434E-E747-CB03-2271DBAB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89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903A-B046-9F5A-1CC9-4BC38A5D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F6769-0A21-627A-FEC0-FEFAF211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DD1E3-F84C-D82A-B10E-53DBDB2F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AFBA4-1886-F4B4-0D77-29E4DF6B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440C1-5785-AB52-D778-6B166D0CA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503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microsoft.com/office/2007/relationships/hdphoto" Target="../media/hdphoto2.wdp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24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339" r="339"/>
          <a:stretch/>
        </p:blipFill>
        <p:spPr>
          <a:xfrm>
            <a:off x="-54923" y="-78500"/>
            <a:ext cx="12421123" cy="7014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107950"/>
            <a:ext cx="7213600" cy="6586314"/>
          </a:xfrm>
          <a:prstGeom prst="roundRect">
            <a:avLst>
              <a:gd name="adj" fmla="val 8889"/>
            </a:avLst>
          </a:prstGeom>
          <a:solidFill>
            <a:srgbClr val="BF95DF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135" y="5062009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49149" y="-1182329"/>
            <a:ext cx="609600" cy="609600"/>
          </a:xfrm>
          <a:prstGeom prst="rect">
            <a:avLst/>
          </a:prstGeom>
        </p:spPr>
      </p:pic>
      <p:pic>
        <p:nvPicPr>
          <p:cNvPr id="103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82329"/>
            <a:ext cx="609600" cy="609600"/>
          </a:xfrm>
          <a:prstGeom prst="rect">
            <a:avLst/>
          </a:prstGeom>
        </p:spPr>
      </p:pic>
      <p:pic>
        <p:nvPicPr>
          <p:cNvPr id="104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35626"/>
            <a:ext cx="609600" cy="609600"/>
          </a:xfrm>
          <a:prstGeom prst="rect">
            <a:avLst/>
          </a:prstGeom>
        </p:spPr>
      </p:pic>
      <p:pic>
        <p:nvPicPr>
          <p:cNvPr id="105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08143" y="-1182329"/>
            <a:ext cx="609600" cy="609600"/>
          </a:xfrm>
          <a:prstGeom prst="rect">
            <a:avLst/>
          </a:prstGeom>
        </p:spPr>
      </p:pic>
      <p:pic>
        <p:nvPicPr>
          <p:cNvPr id="106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229032"/>
            <a:ext cx="609600" cy="609600"/>
          </a:xfrm>
          <a:prstGeom prst="rect">
            <a:avLst/>
          </a:prstGeom>
        </p:spPr>
      </p:pic>
      <p:pic>
        <p:nvPicPr>
          <p:cNvPr id="107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52833"/>
            <a:ext cx="609600" cy="609600"/>
          </a:xfrm>
          <a:prstGeom prst="rect">
            <a:avLst/>
          </a:prstGeom>
        </p:spPr>
      </p:pic>
      <p:pic>
        <p:nvPicPr>
          <p:cNvPr id="37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82329"/>
            <a:ext cx="609600" cy="609600"/>
          </a:xfrm>
          <a:prstGeom prst="rect">
            <a:avLst/>
          </a:prstGeom>
        </p:spPr>
      </p:pic>
      <p:pic>
        <p:nvPicPr>
          <p:cNvPr id="108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35626"/>
            <a:ext cx="609600" cy="609600"/>
          </a:xfrm>
          <a:prstGeom prst="rect">
            <a:avLst/>
          </a:prstGeom>
        </p:spPr>
      </p:pic>
      <p:pic>
        <p:nvPicPr>
          <p:cNvPr id="109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52833"/>
            <a:ext cx="609600" cy="609600"/>
          </a:xfrm>
          <a:prstGeom prst="rect">
            <a:avLst/>
          </a:prstGeom>
        </p:spPr>
      </p:pic>
      <p:pic>
        <p:nvPicPr>
          <p:cNvPr id="110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44229"/>
            <a:ext cx="609600" cy="609600"/>
          </a:xfrm>
          <a:prstGeom prst="rect">
            <a:avLst/>
          </a:prstGeom>
        </p:spPr>
      </p:pic>
      <p:pic>
        <p:nvPicPr>
          <p:cNvPr id="111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208139"/>
            <a:ext cx="609600" cy="609600"/>
          </a:xfrm>
          <a:prstGeom prst="rect">
            <a:avLst/>
          </a:prstGeom>
        </p:spPr>
      </p:pic>
      <p:pic>
        <p:nvPicPr>
          <p:cNvPr id="112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19648"/>
            <a:ext cx="609600" cy="609600"/>
          </a:xfrm>
          <a:prstGeom prst="rect">
            <a:avLst/>
          </a:prstGeom>
        </p:spPr>
      </p:pic>
      <p:pic>
        <p:nvPicPr>
          <p:cNvPr id="113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49144"/>
            <a:ext cx="609600" cy="609600"/>
          </a:xfrm>
          <a:prstGeom prst="rect">
            <a:avLst/>
          </a:prstGeom>
        </p:spPr>
      </p:pic>
      <p:pic>
        <p:nvPicPr>
          <p:cNvPr id="114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19648"/>
            <a:ext cx="609600" cy="609600"/>
          </a:xfrm>
          <a:prstGeom prst="rect">
            <a:avLst/>
          </a:prstGeom>
        </p:spPr>
      </p:pic>
      <p:pic>
        <p:nvPicPr>
          <p:cNvPr id="115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75570"/>
            <a:ext cx="609600" cy="609600"/>
          </a:xfrm>
          <a:prstGeom prst="rect">
            <a:avLst/>
          </a:prstGeom>
        </p:spPr>
      </p:pic>
      <p:pic>
        <p:nvPicPr>
          <p:cNvPr id="116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46074"/>
            <a:ext cx="609600" cy="609600"/>
          </a:xfrm>
          <a:prstGeom prst="rect">
            <a:avLst/>
          </a:prstGeom>
        </p:spPr>
      </p:pic>
      <p:pic>
        <p:nvPicPr>
          <p:cNvPr id="117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48225"/>
            <a:ext cx="609600" cy="609600"/>
          </a:xfrm>
          <a:prstGeom prst="rect">
            <a:avLst/>
          </a:prstGeom>
        </p:spPr>
      </p:pic>
      <p:pic>
        <p:nvPicPr>
          <p:cNvPr id="118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78643"/>
            <a:ext cx="609600" cy="609600"/>
          </a:xfrm>
          <a:prstGeom prst="rect">
            <a:avLst/>
          </a:prstGeom>
        </p:spPr>
      </p:pic>
      <p:pic>
        <p:nvPicPr>
          <p:cNvPr id="119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78643"/>
            <a:ext cx="609600" cy="609600"/>
          </a:xfrm>
          <a:prstGeom prst="rect">
            <a:avLst/>
          </a:prstGeom>
        </p:spPr>
      </p:pic>
      <p:pic>
        <p:nvPicPr>
          <p:cNvPr id="120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49146"/>
            <a:ext cx="609600" cy="609600"/>
          </a:xfrm>
          <a:prstGeom prst="rect">
            <a:avLst/>
          </a:prstGeom>
        </p:spPr>
      </p:pic>
      <p:pic>
        <p:nvPicPr>
          <p:cNvPr id="121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19648"/>
            <a:ext cx="609600" cy="609600"/>
          </a:xfrm>
          <a:prstGeom prst="rect">
            <a:avLst/>
          </a:prstGeom>
        </p:spPr>
      </p:pic>
      <p:pic>
        <p:nvPicPr>
          <p:cNvPr id="122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208139"/>
            <a:ext cx="609600" cy="609600"/>
          </a:xfrm>
          <a:prstGeom prst="rect">
            <a:avLst/>
          </a:prstGeom>
        </p:spPr>
      </p:pic>
      <p:pic>
        <p:nvPicPr>
          <p:cNvPr id="123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46380"/>
            <a:ext cx="609600" cy="609600"/>
          </a:xfrm>
          <a:prstGeom prst="rect">
            <a:avLst/>
          </a:prstGeom>
        </p:spPr>
      </p:pic>
      <p:pic>
        <p:nvPicPr>
          <p:cNvPr id="125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19648"/>
            <a:ext cx="609600" cy="609600"/>
          </a:xfrm>
          <a:prstGeom prst="rect">
            <a:avLst/>
          </a:prstGeom>
        </p:spPr>
      </p:pic>
      <p:pic>
        <p:nvPicPr>
          <p:cNvPr id="126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71872" y="-1178643"/>
            <a:ext cx="609600" cy="609600"/>
          </a:xfrm>
          <a:prstGeom prst="rect">
            <a:avLst/>
          </a:prstGeom>
        </p:spPr>
      </p:pic>
      <p:pic>
        <p:nvPicPr>
          <p:cNvPr id="39" name="fe8104e7411b47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288116" y="-1182329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3408" y="542815"/>
            <a:ext cx="1520140" cy="15201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231859" y="573788"/>
            <a:ext cx="1671825" cy="16718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38836" y="680328"/>
            <a:ext cx="1373153" cy="13731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3036442" y="3011270"/>
            <a:ext cx="1614705" cy="161470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/>
          <a:srcRect l="5073" r="7567"/>
          <a:stretch>
            <a:fillRect/>
          </a:stretch>
        </p:blipFill>
        <p:spPr>
          <a:xfrm>
            <a:off x="5476609" y="2926914"/>
            <a:ext cx="1282966" cy="146935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516756" y="2968955"/>
            <a:ext cx="1487624" cy="14876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 rot="2574881">
            <a:off x="3161205" y="5138991"/>
            <a:ext cx="1346817" cy="13468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6375" y="5062009"/>
            <a:ext cx="1497963" cy="14979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7605572" y="5143796"/>
            <a:ext cx="1386028" cy="1386028"/>
          </a:xfrm>
          <a:prstGeom prst="rect">
            <a:avLst/>
          </a:prstGeom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70" y="506200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0" y="49752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65" y="511268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65" y="29917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65" y="29433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88" y="55280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40" y="5430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5" y="79093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08" y="523943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36" y="520465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63" y="528320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6" y="312494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23" y="31104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46" y="310372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67" y="65880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46" y="71236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2" y="81149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9D7AEB-ACA3-1185-9931-185B4A0A283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34600" y="4681537"/>
            <a:ext cx="1965325" cy="196532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40944D1-3A1B-E8A0-737D-C74040E9634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922" y="-32742"/>
            <a:ext cx="842906" cy="85339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C5E6C3-7BF9-C45B-00E0-AEF9838EA1E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41845" y="996452"/>
            <a:ext cx="3555754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5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5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35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5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3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6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6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56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6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56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56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56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56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3" dur="156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0" dur="156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27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3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3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3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3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3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vol="80000">
                <p:cTn id="3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3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3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914E6A-8C9B-4106-8AA6-87C2CD40F3A0}"/>
</file>

<file path=customXml/itemProps2.xml><?xml version="1.0" encoding="utf-8"?>
<ds:datastoreItem xmlns:ds="http://schemas.openxmlformats.org/officeDocument/2006/customXml" ds:itemID="{910639DB-A016-4E65-9D16-FA124A71BB96}"/>
</file>

<file path=customXml/itemProps3.xml><?xml version="1.0" encoding="utf-8"?>
<ds:datastoreItem xmlns:ds="http://schemas.openxmlformats.org/officeDocument/2006/customXml" ds:itemID="{CA1E9134-5C39-4713-B9F3-F2A133D5CB49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26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2026-02-18T19:33:27Z</dcterms:created>
  <dcterms:modified xsi:type="dcterms:W3CDTF">2026-02-18T19:49:37Z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