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62"/>
  </p:normalViewPr>
  <p:slideViewPr>
    <p:cSldViewPr snapToGrid="0">
      <p:cViewPr varScale="1">
        <p:scale>
          <a:sx n="91" d="100"/>
          <a:sy n="91" d="100"/>
        </p:scale>
        <p:origin x="19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F3F00-7340-1C44-975B-1BD5A1923FB9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10814-60EB-6445-9CA5-D4437FEBDA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707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10814-60EB-6445-9CA5-D4437FEBDAAB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690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783C7-1993-2B81-44E0-D6976F7C6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A3D857-B6CB-F42E-FCA2-1FABAC8A6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3F936-A07C-448B-C78E-25E28A76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EC99A5-8C96-E96A-DE71-42691D51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DF3EBC-D589-7609-7279-E7EE742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05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3000A-F615-E541-6335-412D2D78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4A87F9-6FFE-0F19-DF11-8BD8C8D6F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BE1DC-841E-3A22-8D45-A05F88D9A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7BBEA-C222-9A91-0E0C-2E6E544F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A040A-15F9-AD0B-8A87-8483ACA9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77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43E286-3639-27A1-BEF8-1813B6487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546071-D1C9-F865-E6DA-6872696D3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7FCBE-20AC-587A-5BED-2B9BAFD8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E84E47-330E-1951-A110-56BB1A6F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968127-8618-8CF0-D4A3-FC27D9FB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577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85FAD-5456-5411-3EC4-686F5B77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D7884-3974-8D63-C95E-93D5D8364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1F21BF-2A53-1079-C771-E047AD5D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1D5B7E-B9B4-EE76-F879-3F236D83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DD627A-A604-60DD-A5C7-0CE342DA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643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7F441-E2EE-E74B-B786-86344535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CAE6D6-41E6-4E64-4B71-C3BBC750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72725B-66AC-083D-180D-F1A090C4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AE0D7F-FA48-A74F-6402-A79247D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3DBA2-ED3E-CBD8-F57B-697D1EDA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225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F7114-7E36-1456-F0B7-8106E72D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45854-861F-312B-993D-547D424F8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8A9B33-6DEE-6DD2-748D-B0D880C08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579212-70B4-831F-E5AE-6AF8A822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A3766-772E-33AD-D053-41C1DF60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0000EB-1FB4-BAFA-DB28-F8DE440A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460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B21D0-6905-9CFD-1106-94B9DF29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E30156-7AD5-1DEB-9366-F61165246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5233B0-31F1-F7BE-DDB2-3F2AC2758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F0FC5A-353F-0AAA-7BF3-9244A92A4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CCE2E8-A9F2-FC6E-14F3-914612114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BC5CB5-A17A-31A6-40E9-98E4738F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B1C407-53BA-C120-00AB-AC270DE5F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C7D38F-17AD-B3AD-3ED0-65FB0BB7C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9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7129F-DD2A-8A8B-D804-651B20A9D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CC7AD2-3555-BBA4-8119-169ADB34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5A613C-120B-EEC8-A885-5DF0539D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6BEE4A-ACCB-F837-AD45-5F939DCB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420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DEB9C2-27B2-3585-99DA-57313DC3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068D17-B1B0-081F-064F-560D7FE3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875FCB-CBBF-EDD8-948D-EAA656A4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21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55B0F-E6FD-FB7D-9278-2DEBB388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1A26E6-566D-EBC7-EF45-59D8176EC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97D047-4A7A-EAC0-E86A-9279BFBB2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C18438-764D-A18A-8A7D-C2D48FF9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B1C6D8-2284-B6B5-687A-8A618E0B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CE4015-F3D4-5376-C19D-34CDC33D6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453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644AF-BFA5-0CEA-9059-0E3AF8A8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484684-783B-1FDE-FED0-84EC1B786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10930-3FF4-17BC-F73F-C5DE90B19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A2334E-4769-8DDA-08FD-A9A52AF2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10C94-8C54-F146-0CC2-7679C7857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1659BC-95B8-C0EB-DF41-558EEE4D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5163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F478A-31F9-DFD5-DECB-011DF236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0D7C44-7F66-7166-56C0-53AFCA5F7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5BE98F-46B7-AB67-BE40-7ECFD7236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69B8-624E-834B-9AB1-7F6382CCD0B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578F8F-B02F-6D15-1148-46104C04D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0F8F31-367A-0AF8-6486-F735F6A13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1FB37-D8BA-A148-97CC-5868D676AC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05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9EDD7-8B8E-C7A5-9290-23F7086D8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12" y="-1"/>
            <a:ext cx="12214412" cy="684543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A6DAB121-BD86-7E1E-AD64-6B8FE61DFE4D}"/>
              </a:ext>
            </a:extLst>
          </p:cNvPr>
          <p:cNvSpPr/>
          <p:nvPr/>
        </p:nvSpPr>
        <p:spPr>
          <a:xfrm>
            <a:off x="164124" y="1242647"/>
            <a:ext cx="4888523" cy="488852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C8822D8-5EA6-1CB5-B519-FADA2F8A23D0}"/>
              </a:ext>
            </a:extLst>
          </p:cNvPr>
          <p:cNvSpPr/>
          <p:nvPr/>
        </p:nvSpPr>
        <p:spPr>
          <a:xfrm>
            <a:off x="5275142" y="1197940"/>
            <a:ext cx="4888523" cy="488852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C962EF-1FF1-D845-2D0A-9D592735F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087" y="2591390"/>
            <a:ext cx="1875176" cy="1875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BE4194-C462-AF90-66C4-DF4623A14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91622" y="4131955"/>
            <a:ext cx="2303584" cy="2303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D8F15E-FEF3-557D-C802-D22C1F62A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12" y="2384786"/>
            <a:ext cx="2051538" cy="2051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D7457F-F5C5-3458-E4AE-E519445A0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209" y="1210923"/>
            <a:ext cx="1875177" cy="18751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F452AE-5C71-42AC-8617-427FF514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301" y="4621869"/>
            <a:ext cx="984704" cy="94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99827E-5420-8597-BE5C-962DDB8F7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531" y="1690286"/>
            <a:ext cx="1750534" cy="17505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02E53B-CCFF-47D2-E1AD-D6E02640E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444" y="1348152"/>
            <a:ext cx="1654854" cy="16548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DF199E-0A8A-0775-502F-11A8D5CD8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729" y="3643206"/>
            <a:ext cx="2015335" cy="20153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BF7BBB-92D2-A273-EE96-821A8CE44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040" y="3024279"/>
            <a:ext cx="1401694" cy="14428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75C212-A24F-F172-BF1E-93368E2AD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725" y="3367076"/>
            <a:ext cx="2051538" cy="20515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6CAC0D-46D7-E0D3-745C-303E053653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3415" y="3117824"/>
            <a:ext cx="1533050" cy="15330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9616EC-322C-1132-98F5-CA95D82479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2008" y="2532354"/>
            <a:ext cx="1209686" cy="1209686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E716A27B-6224-93C8-0A14-400A44E6011D}"/>
              </a:ext>
            </a:extLst>
          </p:cNvPr>
          <p:cNvSpPr/>
          <p:nvPr/>
        </p:nvSpPr>
        <p:spPr>
          <a:xfrm>
            <a:off x="381759" y="2329281"/>
            <a:ext cx="1592228" cy="237219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E74E5180-DF5A-03C2-E0C9-15120808DAE9}"/>
              </a:ext>
            </a:extLst>
          </p:cNvPr>
          <p:cNvSpPr/>
          <p:nvPr/>
        </p:nvSpPr>
        <p:spPr>
          <a:xfrm>
            <a:off x="3327997" y="2527186"/>
            <a:ext cx="1592228" cy="18824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b="1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7D5C92AD-C55A-F1C9-13C5-9D2EA4C776B9}"/>
              </a:ext>
            </a:extLst>
          </p:cNvPr>
          <p:cNvSpPr/>
          <p:nvPr/>
        </p:nvSpPr>
        <p:spPr>
          <a:xfrm>
            <a:off x="1724563" y="1295797"/>
            <a:ext cx="1324988" cy="18824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B9D600DE-B48C-FD75-76DD-27853C00EFEA}"/>
              </a:ext>
            </a:extLst>
          </p:cNvPr>
          <p:cNvSpPr/>
          <p:nvPr/>
        </p:nvSpPr>
        <p:spPr>
          <a:xfrm rot="20376239">
            <a:off x="2101907" y="4553737"/>
            <a:ext cx="2472508" cy="133244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D2B9251-293D-9C65-BACD-E9DD1C1F43A1}"/>
              </a:ext>
            </a:extLst>
          </p:cNvPr>
          <p:cNvSpPr/>
          <p:nvPr/>
        </p:nvSpPr>
        <p:spPr>
          <a:xfrm rot="20376239">
            <a:off x="884402" y="4669722"/>
            <a:ext cx="1424862" cy="8863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E56097F-7D01-2D85-FDA6-2D5DC4CC0750}"/>
              </a:ext>
            </a:extLst>
          </p:cNvPr>
          <p:cNvSpPr/>
          <p:nvPr/>
        </p:nvSpPr>
        <p:spPr>
          <a:xfrm>
            <a:off x="5407752" y="3024279"/>
            <a:ext cx="1104446" cy="15208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DF9067B-A510-BB6A-8369-FE6238F63B12}"/>
              </a:ext>
            </a:extLst>
          </p:cNvPr>
          <p:cNvSpPr/>
          <p:nvPr/>
        </p:nvSpPr>
        <p:spPr>
          <a:xfrm>
            <a:off x="6416745" y="3686908"/>
            <a:ext cx="1405103" cy="2089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DF606C8-4994-AF76-BC47-6F92D3D7C09F}"/>
              </a:ext>
            </a:extLst>
          </p:cNvPr>
          <p:cNvSpPr/>
          <p:nvPr/>
        </p:nvSpPr>
        <p:spPr>
          <a:xfrm rot="17378597">
            <a:off x="7827210" y="1207336"/>
            <a:ext cx="1306931" cy="18823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1459708-5B20-E10F-C312-008DAC09650B}"/>
              </a:ext>
            </a:extLst>
          </p:cNvPr>
          <p:cNvSpPr/>
          <p:nvPr/>
        </p:nvSpPr>
        <p:spPr>
          <a:xfrm rot="17378597">
            <a:off x="5992067" y="1715812"/>
            <a:ext cx="1683156" cy="159917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62D32425-2512-0027-FB6D-80496989B018}"/>
              </a:ext>
            </a:extLst>
          </p:cNvPr>
          <p:cNvSpPr/>
          <p:nvPr/>
        </p:nvSpPr>
        <p:spPr>
          <a:xfrm rot="16200000">
            <a:off x="7537393" y="3704876"/>
            <a:ext cx="2237035" cy="159917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5C48788-497B-5B94-4876-F6EC7EFF81B0}"/>
              </a:ext>
            </a:extLst>
          </p:cNvPr>
          <p:cNvSpPr/>
          <p:nvPr/>
        </p:nvSpPr>
        <p:spPr>
          <a:xfrm>
            <a:off x="165621" y="1267991"/>
            <a:ext cx="4888523" cy="488852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7169F3E-206A-9EED-BB52-1FE1A237AB94}"/>
              </a:ext>
            </a:extLst>
          </p:cNvPr>
          <p:cNvSpPr/>
          <p:nvPr/>
        </p:nvSpPr>
        <p:spPr>
          <a:xfrm>
            <a:off x="5297674" y="1210923"/>
            <a:ext cx="4888523" cy="488852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048BC1D-CF3F-C59D-F74D-7B3266EFE8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3240" y="5102651"/>
            <a:ext cx="1199308" cy="122329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F0B65B-66D0-B0A2-FC9D-05974DBCD0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7170" y="1637835"/>
            <a:ext cx="1319707" cy="131970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0333AE7-39BF-1D95-C7FF-FB2839D939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8390" y="4182855"/>
            <a:ext cx="1749583" cy="174958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66EF5C1-6E72-20F7-76B4-4F94560139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663" y="3408356"/>
            <a:ext cx="1338646" cy="133864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A8069D7-36C7-D44A-CDF4-BBD89B1563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4880" y="3901258"/>
            <a:ext cx="892689" cy="121164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A163F3C-29EE-DD45-7EF8-EBA0A55C88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4046" y="3021876"/>
            <a:ext cx="1413952" cy="141395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81C4B3A-8D40-C183-30D4-898BBC178B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28874" y="1963968"/>
            <a:ext cx="604752" cy="82082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9931C35-4704-2773-B833-9CD81C011A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4201" y="3642201"/>
            <a:ext cx="1116758" cy="111675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1DAF6C3-6B4D-6075-34BD-5D71EE2048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5129" y="1479187"/>
            <a:ext cx="1338646" cy="133864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15B0CA3-8AE1-1DCA-A64D-665AAED568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51325" y="2678736"/>
            <a:ext cx="1439199" cy="143919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191199F-D2A8-493B-6751-1224BD8865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60798" y="4600784"/>
            <a:ext cx="1200697" cy="120069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14DBAB2-460E-4195-F0A8-BE49B1EF12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034881">
            <a:off x="897473" y="1648654"/>
            <a:ext cx="1352116" cy="13693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64911D3-0B88-A4F0-F0BB-D1DEA0963C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7468" y="3504840"/>
            <a:ext cx="1681342" cy="1681342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1292EB4-72BA-B05D-ACAF-01ED6E71D890}"/>
              </a:ext>
            </a:extLst>
          </p:cNvPr>
          <p:cNvSpPr/>
          <p:nvPr/>
        </p:nvSpPr>
        <p:spPr>
          <a:xfrm rot="1256557">
            <a:off x="2559256" y="1567072"/>
            <a:ext cx="1606622" cy="13033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2B840CC6-7A3B-0A4A-C815-19B83D7F2896}"/>
              </a:ext>
            </a:extLst>
          </p:cNvPr>
          <p:cNvSpPr/>
          <p:nvPr/>
        </p:nvSpPr>
        <p:spPr>
          <a:xfrm rot="1256557">
            <a:off x="424935" y="3397434"/>
            <a:ext cx="1404681" cy="13033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156651A4-2E1D-E1AB-3BD5-FEB86802C36D}"/>
              </a:ext>
            </a:extLst>
          </p:cNvPr>
          <p:cNvSpPr/>
          <p:nvPr/>
        </p:nvSpPr>
        <p:spPr>
          <a:xfrm rot="1256557">
            <a:off x="3548595" y="3738824"/>
            <a:ext cx="1266813" cy="143797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833168CA-F8B2-CFC3-D2D6-3917E39C93A5}"/>
              </a:ext>
            </a:extLst>
          </p:cNvPr>
          <p:cNvSpPr/>
          <p:nvPr/>
        </p:nvSpPr>
        <p:spPr>
          <a:xfrm>
            <a:off x="1741664" y="4109212"/>
            <a:ext cx="1618378" cy="187561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0DAE65DC-3B67-0795-BEAB-902A64AF31C0}"/>
              </a:ext>
            </a:extLst>
          </p:cNvPr>
          <p:cNvSpPr/>
          <p:nvPr/>
        </p:nvSpPr>
        <p:spPr>
          <a:xfrm>
            <a:off x="1828427" y="2839467"/>
            <a:ext cx="1687216" cy="120795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E7A4A344-DF10-8C6E-BCF1-C5F0E4300532}"/>
              </a:ext>
            </a:extLst>
          </p:cNvPr>
          <p:cNvSpPr/>
          <p:nvPr/>
        </p:nvSpPr>
        <p:spPr>
          <a:xfrm rot="1256557">
            <a:off x="5953341" y="1718835"/>
            <a:ext cx="1004568" cy="13033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7230EFC2-C7D7-BBE7-257D-3EA9CA1DB40F}"/>
              </a:ext>
            </a:extLst>
          </p:cNvPr>
          <p:cNvSpPr/>
          <p:nvPr/>
        </p:nvSpPr>
        <p:spPr>
          <a:xfrm rot="153376">
            <a:off x="7559324" y="1416771"/>
            <a:ext cx="1340830" cy="14582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537BD03C-20FB-5032-6D12-2F136756CBBA}"/>
              </a:ext>
            </a:extLst>
          </p:cNvPr>
          <p:cNvSpPr/>
          <p:nvPr/>
        </p:nvSpPr>
        <p:spPr>
          <a:xfrm rot="153376">
            <a:off x="8975386" y="3459683"/>
            <a:ext cx="1073388" cy="14582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E43B6DCF-E220-3ECC-D64C-C5EF51DB7EF0}"/>
              </a:ext>
            </a:extLst>
          </p:cNvPr>
          <p:cNvSpPr/>
          <p:nvPr/>
        </p:nvSpPr>
        <p:spPr>
          <a:xfrm rot="153376">
            <a:off x="7625547" y="4702460"/>
            <a:ext cx="1263228" cy="118006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51C4C85F-2A39-E198-FC66-432C1F77713F}"/>
              </a:ext>
            </a:extLst>
          </p:cNvPr>
          <p:cNvSpPr/>
          <p:nvPr/>
        </p:nvSpPr>
        <p:spPr>
          <a:xfrm rot="153376">
            <a:off x="7161078" y="2954669"/>
            <a:ext cx="1810458" cy="154431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248C5B0-31BE-9124-3238-5BD0E30350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45689" y="3468414"/>
            <a:ext cx="2387263" cy="238726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42EAE1A-3CB6-AF8C-B8B5-3505BA93F5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70398" y="436789"/>
            <a:ext cx="2689762" cy="279126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37D4933-1AF8-7893-A605-FC239AA0C6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37265" y="49827"/>
            <a:ext cx="1188566" cy="10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596AC1F-6BD1-437E-A903-CC069025DFCE}"/>
</file>

<file path=customXml/itemProps2.xml><?xml version="1.0" encoding="utf-8"?>
<ds:datastoreItem xmlns:ds="http://schemas.openxmlformats.org/officeDocument/2006/customXml" ds:itemID="{5AB35769-D5E2-4BE4-80AD-273FFB620FA2}"/>
</file>

<file path=customXml/itemProps3.xml><?xml version="1.0" encoding="utf-8"?>
<ds:datastoreItem xmlns:ds="http://schemas.openxmlformats.org/officeDocument/2006/customXml" ds:itemID="{F5D1EB98-F1B0-47FA-99BB-D79AA6C78C47}"/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</cp:revision>
  <dcterms:created xsi:type="dcterms:W3CDTF">2026-02-18T14:45:02Z</dcterms:created>
  <dcterms:modified xsi:type="dcterms:W3CDTF">2026-02-18T19:39:55Z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