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5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7"/>
    <p:restoredTop sz="94634"/>
  </p:normalViewPr>
  <p:slideViewPr>
    <p:cSldViewPr snapToGrid="0">
      <p:cViewPr varScale="1">
        <p:scale>
          <a:sx n="85" d="100"/>
          <a:sy n="85" d="100"/>
        </p:scale>
        <p:origin x="176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1090F4-8AA5-ADAA-3723-FB5E35CEE5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68C60-7685-76D0-B7C8-1BE557A319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860FE9-BFE4-F97C-0AB1-F9791B1FB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3846A4-2765-3482-2DDB-E096F62DE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4AC458-9EC4-C6EC-E459-E0A5A471D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9024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47FC59-1BBE-3E8F-7751-CBB0090F7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595B886-F1CF-1FCE-5287-100A02FC6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A98203-D53B-2A49-20D8-F8064A5B1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761BF7-02AB-97D2-446A-3B3E278F8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559A9-EF79-E7A3-20F1-DA81A8367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04602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2B064E9-6B22-DD01-C876-E44537C4AD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4EFCFF-D953-B95C-2409-A5393E5E9B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1F093F-FB97-A0AD-5DDA-CFF941918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C28EBC-6FB0-1138-B306-193E02DD5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9F35C5-9834-FB53-DECA-B23D7033E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2666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D6BFDD-83B6-5952-D122-B4BBD797E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B790C9-05D2-F16C-6B42-76DDEA439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F3D364-EB2E-C4B6-0CB3-8B1D3113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1C021A-3A41-FC16-8C80-42557318F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F9C5B-F01E-DA13-42A2-D7C0E4182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9470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F842B9-60B9-A5FA-BE46-28E1EB04A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94019C-D1F7-25C8-1594-73302F5B94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DD0C5F-1700-BDA7-D8C0-A74A2486D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9DFCDE-4A4A-EF47-3881-9181CB337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5AC85D-C40D-344E-766F-24B15048D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7716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90EC62-E73D-857C-11CA-390967E51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CA5D7C-BA5F-544C-68B8-16E0D8FBB9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5EFBEE2-6C96-54E1-A677-74CD4E996C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2E2B15-A524-91B1-3A2F-4B68BD07A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47180B-8D04-2B00-C4AA-8EAE5B4DC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5FE56C-B3A3-F590-1BFB-6CC99F581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1741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90605A-8089-65A9-55B1-D4F356FCB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FBC060-F66C-E3C1-CEFC-2625FAB5D1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5921EEA-2702-409F-5979-01E6BB2DC3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25C105D-849A-F358-D722-C1BB805AA8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52B9365-EA0C-52B0-22A9-74C2E1FF3C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249C451-7B37-B4F2-260D-A3F2B6B79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2C7283F-9ADF-B35E-FCCD-0EA623DB6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44FA896-7347-3D1B-7F8B-78B885D9A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8781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6C45D-00F4-E190-4D2D-CA61D5E66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A142780-202C-5948-A0E3-730A1D6A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E9A9D2-FA1E-5734-296A-04A593827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15CC695-6967-2F57-2FAA-003179E26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43354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F42D5FA-1F1D-A55B-7081-E1355F598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44D8DD4-59FA-157F-410B-91F283F39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ECE41C-3E23-8254-E1E2-9CC0D93B0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00928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A368F7-AF68-752B-ADF7-103161EC1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5BC143-ADBB-C6D9-D075-91B00EC94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A74B95E-B9E4-6DF8-34D8-249FFE1C42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2C9FD2-EF27-ABE0-FB61-CB98CC423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83F3C4-1A34-09C8-3E03-305559CD1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C1610B-9531-ED70-0E18-5EA42BE68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3826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4A2463-3F3E-7837-0C03-32460508E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3E9BB33-0576-EA6D-3142-4BDD86432F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3BF5E2-638B-2FB2-BFC9-6485FCCBC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832C1B-AC08-BB98-9AE1-223032DC8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9D6828-BDF1-E960-8AB8-349C3F1A8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B7231C1-EFD8-4A3E-AED4-5946B1A8B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1654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EB1CD6-EDEE-7C57-761E-65F0C45B6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41737C-7FF0-2CB5-367A-E543A90D7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0734F1-F6A3-1E2E-E13F-7C32C85E05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D648B9-5371-334C-A319-1050F859B7B2}" type="datetimeFigureOut">
              <a:rPr lang="ru-UA" smtClean="0"/>
              <a:t>18.02.2026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654662-A62D-BF23-5EB6-8232F3801F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E607F2-FF56-9390-941D-8B8F8FEF82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6699B-005D-074F-96AB-B3EA7C9A8F8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9805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C8F59C1E-DFB5-02C1-5EC5-E12105EC7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54" r="554"/>
          <a:stretch/>
        </p:blipFill>
        <p:spPr bwMode="auto">
          <a:xfrm>
            <a:off x="-1" y="-42864"/>
            <a:ext cx="12192001" cy="688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6"/>
          <p:cNvSpPr/>
          <p:nvPr/>
        </p:nvSpPr>
        <p:spPr>
          <a:xfrm>
            <a:off x="671422" y="425089"/>
            <a:ext cx="1943817" cy="1823093"/>
          </a:xfrm>
          <a:custGeom>
            <a:avLst/>
            <a:gdLst/>
            <a:ahLst/>
            <a:cxnLst/>
            <a:rect l="l" t="t" r="r" b="b"/>
            <a:pathLst>
              <a:path w="1052622" h="1664225">
                <a:moveTo>
                  <a:pt x="0" y="0"/>
                </a:moveTo>
                <a:lnTo>
                  <a:pt x="1052622" y="0"/>
                </a:lnTo>
                <a:lnTo>
                  <a:pt x="1052622" y="1664224"/>
                </a:lnTo>
                <a:lnTo>
                  <a:pt x="0" y="16642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10" name="Freeform 10"/>
          <p:cNvSpPr/>
          <p:nvPr/>
        </p:nvSpPr>
        <p:spPr>
          <a:xfrm>
            <a:off x="671423" y="2677285"/>
            <a:ext cx="1870726" cy="1823092"/>
          </a:xfrm>
          <a:custGeom>
            <a:avLst/>
            <a:gdLst/>
            <a:ahLst/>
            <a:cxnLst/>
            <a:rect l="l" t="t" r="r" b="b"/>
            <a:pathLst>
              <a:path w="1308983" h="1444395">
                <a:moveTo>
                  <a:pt x="0" y="0"/>
                </a:moveTo>
                <a:lnTo>
                  <a:pt x="1308982" y="0"/>
                </a:lnTo>
                <a:lnTo>
                  <a:pt x="1308982" y="1444394"/>
                </a:lnTo>
                <a:lnTo>
                  <a:pt x="0" y="14443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dirty="0"/>
          </a:p>
        </p:txBody>
      </p:sp>
      <p:sp>
        <p:nvSpPr>
          <p:cNvPr id="15" name="Freeform 15"/>
          <p:cNvSpPr/>
          <p:nvPr/>
        </p:nvSpPr>
        <p:spPr>
          <a:xfrm>
            <a:off x="671421" y="4818441"/>
            <a:ext cx="1846913" cy="1721667"/>
          </a:xfrm>
          <a:custGeom>
            <a:avLst/>
            <a:gdLst/>
            <a:ahLst/>
            <a:cxnLst/>
            <a:rect l="l" t="t" r="r" b="b"/>
            <a:pathLst>
              <a:path w="1454264" h="2512766">
                <a:moveTo>
                  <a:pt x="0" y="0"/>
                </a:moveTo>
                <a:lnTo>
                  <a:pt x="1454264" y="0"/>
                </a:lnTo>
                <a:lnTo>
                  <a:pt x="1454264" y="2512766"/>
                </a:lnTo>
                <a:lnTo>
                  <a:pt x="0" y="25127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54622"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0" name="Freeform 20"/>
          <p:cNvSpPr/>
          <p:nvPr/>
        </p:nvSpPr>
        <p:spPr>
          <a:xfrm>
            <a:off x="6924502" y="1308619"/>
            <a:ext cx="1934614" cy="1923362"/>
          </a:xfrm>
          <a:custGeom>
            <a:avLst/>
            <a:gdLst/>
            <a:ahLst/>
            <a:cxnLst/>
            <a:rect l="l" t="t" r="r" b="b"/>
            <a:pathLst>
              <a:path w="1783783" h="1569729">
                <a:moveTo>
                  <a:pt x="0" y="0"/>
                </a:moveTo>
                <a:lnTo>
                  <a:pt x="1783783" y="0"/>
                </a:lnTo>
                <a:lnTo>
                  <a:pt x="1783783" y="1569728"/>
                </a:lnTo>
                <a:lnTo>
                  <a:pt x="0" y="15697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5" name="Freeform 25"/>
          <p:cNvSpPr/>
          <p:nvPr/>
        </p:nvSpPr>
        <p:spPr>
          <a:xfrm>
            <a:off x="6939249" y="3961873"/>
            <a:ext cx="1919866" cy="1923362"/>
          </a:xfrm>
          <a:custGeom>
            <a:avLst/>
            <a:gdLst/>
            <a:ahLst/>
            <a:cxnLst/>
            <a:rect l="l" t="t" r="r" b="b"/>
            <a:pathLst>
              <a:path w="2855122" h="1375650">
                <a:moveTo>
                  <a:pt x="0" y="0"/>
                </a:moveTo>
                <a:lnTo>
                  <a:pt x="2855122" y="0"/>
                </a:lnTo>
                <a:lnTo>
                  <a:pt x="2855122" y="1375649"/>
                </a:lnTo>
                <a:lnTo>
                  <a:pt x="0" y="13756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7501A35-83E1-3C2D-D43C-EA02B8A6DA69}"/>
              </a:ext>
            </a:extLst>
          </p:cNvPr>
          <p:cNvSpPr txBox="1"/>
          <p:nvPr/>
        </p:nvSpPr>
        <p:spPr>
          <a:xfrm>
            <a:off x="1013013" y="2181152"/>
            <a:ext cx="1101099" cy="3385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Читает</a:t>
            </a:r>
            <a:endParaRPr lang="uk-UA" sz="32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0A7D10F2-057A-EA9F-E033-DFE1E7410B9B}"/>
              </a:ext>
            </a:extLst>
          </p:cNvPr>
          <p:cNvGrpSpPr/>
          <p:nvPr/>
        </p:nvGrpSpPr>
        <p:grpSpPr>
          <a:xfrm>
            <a:off x="3690326" y="439443"/>
            <a:ext cx="1932351" cy="2039325"/>
            <a:chOff x="3658873" y="436630"/>
            <a:chExt cx="1585845" cy="1652250"/>
          </a:xfrm>
          <a:effectLst>
            <a:glow rad="127000">
              <a:schemeClr val="bg1"/>
            </a:glow>
          </a:effectLst>
        </p:grpSpPr>
        <p:sp>
          <p:nvSpPr>
            <p:cNvPr id="5" name="Freeform 5"/>
            <p:cNvSpPr/>
            <p:nvPr/>
          </p:nvSpPr>
          <p:spPr>
            <a:xfrm>
              <a:off x="3658873" y="436630"/>
              <a:ext cx="1585845" cy="1488399"/>
            </a:xfrm>
            <a:custGeom>
              <a:avLst/>
              <a:gdLst/>
              <a:ahLst/>
              <a:cxnLst/>
              <a:rect l="l" t="t" r="r" b="b"/>
              <a:pathLst>
                <a:path w="1070953" h="1617550">
                  <a:moveTo>
                    <a:pt x="0" y="0"/>
                  </a:moveTo>
                  <a:lnTo>
                    <a:pt x="1070953" y="0"/>
                  </a:lnTo>
                  <a:lnTo>
                    <a:pt x="1070953" y="1617549"/>
                  </a:lnTo>
                  <a:lnTo>
                    <a:pt x="0" y="16175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  <a:effectLst>
              <a:glow rad="1270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A98EB02-1B3E-4397-4784-F46A48E50663}"/>
                </a:ext>
              </a:extLst>
            </p:cNvPr>
            <p:cNvSpPr txBox="1"/>
            <p:nvPr/>
          </p:nvSpPr>
          <p:spPr>
            <a:xfrm>
              <a:off x="3853141" y="1814585"/>
              <a:ext cx="1197309" cy="2742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Прочитала</a:t>
              </a:r>
              <a:endParaRPr lang="uk-UA" sz="32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75EB99D6-4776-3975-7E4E-6E966CFB9612}"/>
              </a:ext>
            </a:extLst>
          </p:cNvPr>
          <p:cNvSpPr txBox="1"/>
          <p:nvPr/>
        </p:nvSpPr>
        <p:spPr>
          <a:xfrm>
            <a:off x="1006938" y="4366122"/>
            <a:ext cx="1129155" cy="3385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Надевает</a:t>
            </a:r>
            <a:endParaRPr lang="uk-UA" sz="32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1A9BF33E-EDAE-426D-2757-5814FEAAEFC2}"/>
              </a:ext>
            </a:extLst>
          </p:cNvPr>
          <p:cNvGrpSpPr/>
          <p:nvPr/>
        </p:nvGrpSpPr>
        <p:grpSpPr>
          <a:xfrm>
            <a:off x="3756180" y="2717221"/>
            <a:ext cx="1899329" cy="1973890"/>
            <a:chOff x="3880521" y="2917610"/>
            <a:chExt cx="1779925" cy="1766839"/>
          </a:xfrm>
          <a:effectLst>
            <a:glow rad="127000">
              <a:schemeClr val="bg1"/>
            </a:glow>
          </a:effectLst>
        </p:grpSpPr>
        <p:sp>
          <p:nvSpPr>
            <p:cNvPr id="11" name="Freeform 11"/>
            <p:cNvSpPr/>
            <p:nvPr/>
          </p:nvSpPr>
          <p:spPr>
            <a:xfrm>
              <a:off x="3880521" y="2917610"/>
              <a:ext cx="1779925" cy="1578762"/>
            </a:xfrm>
            <a:custGeom>
              <a:avLst/>
              <a:gdLst/>
              <a:ahLst/>
              <a:cxnLst/>
              <a:rect l="l" t="t" r="r" b="b"/>
              <a:pathLst>
                <a:path w="1713826" h="1321074">
                  <a:moveTo>
                    <a:pt x="0" y="0"/>
                  </a:moveTo>
                  <a:lnTo>
                    <a:pt x="1713826" y="0"/>
                  </a:lnTo>
                  <a:lnTo>
                    <a:pt x="1713826" y="1321074"/>
                  </a:lnTo>
                  <a:lnTo>
                    <a:pt x="0" y="1321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  <a:effectLst>
              <a:glow rad="1270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6793C6D-5125-1043-3F41-CD2D5782AF52}"/>
                </a:ext>
              </a:extLst>
            </p:cNvPr>
            <p:cNvSpPr txBox="1"/>
            <p:nvPr/>
          </p:nvSpPr>
          <p:spPr>
            <a:xfrm>
              <a:off x="4140580" y="4381407"/>
              <a:ext cx="1301881" cy="3030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Надела</a:t>
              </a:r>
              <a:endParaRPr lang="uk-UA" sz="32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C028AC92-874C-5CBF-F517-0337B1AB8873}"/>
              </a:ext>
            </a:extLst>
          </p:cNvPr>
          <p:cNvSpPr txBox="1"/>
          <p:nvPr/>
        </p:nvSpPr>
        <p:spPr>
          <a:xfrm>
            <a:off x="1012850" y="6373938"/>
            <a:ext cx="1291762" cy="3385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Ест</a:t>
            </a:r>
            <a:endParaRPr lang="uk-UA" sz="32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B01C8D82-7BA2-97D0-41E7-B5864F027CCA}"/>
              </a:ext>
            </a:extLst>
          </p:cNvPr>
          <p:cNvGrpSpPr/>
          <p:nvPr/>
        </p:nvGrpSpPr>
        <p:grpSpPr>
          <a:xfrm>
            <a:off x="3756181" y="4778965"/>
            <a:ext cx="1886320" cy="1930420"/>
            <a:chOff x="3704243" y="4572459"/>
            <a:chExt cx="1886320" cy="1930420"/>
          </a:xfrm>
        </p:grpSpPr>
        <p:sp>
          <p:nvSpPr>
            <p:cNvPr id="16" name="Freeform 16"/>
            <p:cNvSpPr/>
            <p:nvPr/>
          </p:nvSpPr>
          <p:spPr>
            <a:xfrm>
              <a:off x="3704243" y="4572459"/>
              <a:ext cx="1886320" cy="1705814"/>
            </a:xfrm>
            <a:custGeom>
              <a:avLst/>
              <a:gdLst/>
              <a:ahLst/>
              <a:cxnLst/>
              <a:rect l="l" t="t" r="r" b="b"/>
              <a:pathLst>
                <a:path w="1561989" h="1503415">
                  <a:moveTo>
                    <a:pt x="0" y="0"/>
                  </a:moveTo>
                  <a:lnTo>
                    <a:pt x="1561989" y="0"/>
                  </a:lnTo>
                  <a:lnTo>
                    <a:pt x="1561989" y="1503415"/>
                  </a:lnTo>
                  <a:lnTo>
                    <a:pt x="0" y="1503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  <a:effectLst>
              <a:glow rad="1270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04E5399-53D6-44E9-9E5F-25654F485043}"/>
                </a:ext>
              </a:extLst>
            </p:cNvPr>
            <p:cNvSpPr txBox="1"/>
            <p:nvPr/>
          </p:nvSpPr>
          <p:spPr>
            <a:xfrm>
              <a:off x="3981747" y="6164325"/>
              <a:ext cx="1389216" cy="3385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Доел</a:t>
              </a:r>
              <a:endParaRPr lang="uk-UA" sz="32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7F115F97-D901-F9EE-2F42-66104645D231}"/>
              </a:ext>
            </a:extLst>
          </p:cNvPr>
          <p:cNvSpPr txBox="1"/>
          <p:nvPr/>
        </p:nvSpPr>
        <p:spPr>
          <a:xfrm>
            <a:off x="7075013" y="3167675"/>
            <a:ext cx="1568678" cy="3385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Бежит</a:t>
            </a:r>
            <a:endParaRPr lang="uk-UA" sz="32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F74FE29E-1B79-4797-DB86-50D0F9AE756D}"/>
              </a:ext>
            </a:extLst>
          </p:cNvPr>
          <p:cNvGrpSpPr/>
          <p:nvPr/>
        </p:nvGrpSpPr>
        <p:grpSpPr>
          <a:xfrm>
            <a:off x="9960341" y="1272195"/>
            <a:ext cx="1934614" cy="2267583"/>
            <a:chOff x="10267758" y="1313776"/>
            <a:chExt cx="1934614" cy="2267583"/>
          </a:xfrm>
        </p:grpSpPr>
        <p:sp>
          <p:nvSpPr>
            <p:cNvPr id="21" name="Freeform 21"/>
            <p:cNvSpPr/>
            <p:nvPr/>
          </p:nvSpPr>
          <p:spPr>
            <a:xfrm>
              <a:off x="10267758" y="1313776"/>
              <a:ext cx="1934614" cy="2004479"/>
            </a:xfrm>
            <a:custGeom>
              <a:avLst/>
              <a:gdLst/>
              <a:ahLst/>
              <a:cxnLst/>
              <a:rect l="l" t="t" r="r" b="b"/>
              <a:pathLst>
                <a:path w="1672591" h="1053732">
                  <a:moveTo>
                    <a:pt x="0" y="0"/>
                  </a:moveTo>
                  <a:lnTo>
                    <a:pt x="1672590" y="0"/>
                  </a:lnTo>
                  <a:lnTo>
                    <a:pt x="1672590" y="1053732"/>
                  </a:lnTo>
                  <a:lnTo>
                    <a:pt x="0" y="1053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  <a:effectLst>
              <a:glow rad="1270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72B1816-7242-B09E-6FC3-206CF82D7CEF}"/>
                </a:ext>
              </a:extLst>
            </p:cNvPr>
            <p:cNvSpPr txBox="1"/>
            <p:nvPr/>
          </p:nvSpPr>
          <p:spPr>
            <a:xfrm>
              <a:off x="10452940" y="3242805"/>
              <a:ext cx="1568678" cy="3385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Добежал</a:t>
              </a:r>
              <a:endParaRPr lang="uk-UA" sz="32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0DAB0A4C-446A-DCAA-F741-6032EDBAA562}"/>
              </a:ext>
            </a:extLst>
          </p:cNvPr>
          <p:cNvSpPr txBox="1"/>
          <p:nvPr/>
        </p:nvSpPr>
        <p:spPr>
          <a:xfrm>
            <a:off x="7138901" y="5853898"/>
            <a:ext cx="1504232" cy="3385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Пьет</a:t>
            </a:r>
            <a:endParaRPr lang="uk-UA" sz="32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957F56E3-9EF6-0779-7C41-11DD9BAA36C0}"/>
              </a:ext>
            </a:extLst>
          </p:cNvPr>
          <p:cNvGrpSpPr/>
          <p:nvPr/>
        </p:nvGrpSpPr>
        <p:grpSpPr>
          <a:xfrm>
            <a:off x="9975089" y="3906824"/>
            <a:ext cx="1919866" cy="2206480"/>
            <a:chOff x="10514496" y="2086690"/>
            <a:chExt cx="1898274" cy="2206481"/>
          </a:xfrm>
        </p:grpSpPr>
        <p:sp>
          <p:nvSpPr>
            <p:cNvPr id="26" name="Freeform 26"/>
            <p:cNvSpPr/>
            <p:nvPr/>
          </p:nvSpPr>
          <p:spPr>
            <a:xfrm>
              <a:off x="10514496" y="2086690"/>
              <a:ext cx="1898274" cy="1999235"/>
            </a:xfrm>
            <a:custGeom>
              <a:avLst/>
              <a:gdLst/>
              <a:ahLst/>
              <a:cxnLst/>
              <a:rect l="l" t="t" r="r" b="b"/>
              <a:pathLst>
                <a:path w="1774568" h="479133">
                  <a:moveTo>
                    <a:pt x="0" y="0"/>
                  </a:moveTo>
                  <a:lnTo>
                    <a:pt x="1774568" y="0"/>
                  </a:lnTo>
                  <a:lnTo>
                    <a:pt x="1774568" y="479133"/>
                  </a:lnTo>
                  <a:lnTo>
                    <a:pt x="0" y="479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  <a:effectLst>
              <a:glow rad="127000">
                <a:schemeClr val="bg1"/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uk-UA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46A9E03-4811-08DD-494F-7047A1555E22}"/>
                </a:ext>
              </a:extLst>
            </p:cNvPr>
            <p:cNvSpPr txBox="1"/>
            <p:nvPr/>
          </p:nvSpPr>
          <p:spPr>
            <a:xfrm>
              <a:off x="10677091" y="3954617"/>
              <a:ext cx="1573084" cy="3385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Допила</a:t>
              </a:r>
              <a:endParaRPr lang="uk-UA" sz="32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 rot="-505656" flipH="1">
            <a:off x="2483684" y="1096586"/>
            <a:ext cx="1191271" cy="513452"/>
          </a:xfrm>
          <a:custGeom>
            <a:avLst/>
            <a:gdLst/>
            <a:ahLst/>
            <a:cxnLst/>
            <a:rect l="l" t="t" r="r" b="b"/>
            <a:pathLst>
              <a:path w="2018359" h="982268">
                <a:moveTo>
                  <a:pt x="2018358" y="0"/>
                </a:moveTo>
                <a:lnTo>
                  <a:pt x="0" y="0"/>
                </a:lnTo>
                <a:lnTo>
                  <a:pt x="0" y="982268"/>
                </a:lnTo>
                <a:lnTo>
                  <a:pt x="2018358" y="982268"/>
                </a:lnTo>
                <a:lnTo>
                  <a:pt x="2018358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4" name="Freeform 14"/>
          <p:cNvSpPr/>
          <p:nvPr/>
        </p:nvSpPr>
        <p:spPr>
          <a:xfrm rot="-505656" flipH="1">
            <a:off x="2507136" y="5068085"/>
            <a:ext cx="1345573" cy="654845"/>
          </a:xfrm>
          <a:custGeom>
            <a:avLst/>
            <a:gdLst/>
            <a:ahLst/>
            <a:cxnLst/>
            <a:rect l="l" t="t" r="r" b="b"/>
            <a:pathLst>
              <a:path w="2018359" h="982268">
                <a:moveTo>
                  <a:pt x="2018358" y="0"/>
                </a:moveTo>
                <a:lnTo>
                  <a:pt x="0" y="0"/>
                </a:lnTo>
                <a:lnTo>
                  <a:pt x="0" y="982268"/>
                </a:lnTo>
                <a:lnTo>
                  <a:pt x="2018358" y="982268"/>
                </a:lnTo>
                <a:lnTo>
                  <a:pt x="2018358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9" name="Freeform 9"/>
          <p:cNvSpPr/>
          <p:nvPr/>
        </p:nvSpPr>
        <p:spPr>
          <a:xfrm rot="-505656" flipH="1">
            <a:off x="2489893" y="3066140"/>
            <a:ext cx="1295457" cy="749801"/>
          </a:xfrm>
          <a:custGeom>
            <a:avLst/>
            <a:gdLst/>
            <a:ahLst/>
            <a:cxnLst/>
            <a:rect l="l" t="t" r="r" b="b"/>
            <a:pathLst>
              <a:path w="2018359" h="982268">
                <a:moveTo>
                  <a:pt x="2018358" y="0"/>
                </a:moveTo>
                <a:lnTo>
                  <a:pt x="0" y="0"/>
                </a:lnTo>
                <a:lnTo>
                  <a:pt x="0" y="982268"/>
                </a:lnTo>
                <a:lnTo>
                  <a:pt x="2018358" y="982268"/>
                </a:lnTo>
                <a:lnTo>
                  <a:pt x="2018358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9" name="Freeform 19"/>
          <p:cNvSpPr/>
          <p:nvPr/>
        </p:nvSpPr>
        <p:spPr>
          <a:xfrm rot="-505656" flipH="1">
            <a:off x="8884066" y="2050952"/>
            <a:ext cx="1075652" cy="550481"/>
          </a:xfrm>
          <a:custGeom>
            <a:avLst/>
            <a:gdLst/>
            <a:ahLst/>
            <a:cxnLst/>
            <a:rect l="l" t="t" r="r" b="b"/>
            <a:pathLst>
              <a:path w="2018359" h="982268">
                <a:moveTo>
                  <a:pt x="2018359" y="0"/>
                </a:moveTo>
                <a:lnTo>
                  <a:pt x="0" y="0"/>
                </a:lnTo>
                <a:lnTo>
                  <a:pt x="0" y="982268"/>
                </a:lnTo>
                <a:lnTo>
                  <a:pt x="2018359" y="982268"/>
                </a:lnTo>
                <a:lnTo>
                  <a:pt x="2018359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24" name="Freeform 24"/>
          <p:cNvSpPr/>
          <p:nvPr/>
        </p:nvSpPr>
        <p:spPr>
          <a:xfrm rot="-505656" flipH="1">
            <a:off x="8840490" y="4572441"/>
            <a:ext cx="1210418" cy="654845"/>
          </a:xfrm>
          <a:custGeom>
            <a:avLst/>
            <a:gdLst/>
            <a:ahLst/>
            <a:cxnLst/>
            <a:rect l="l" t="t" r="r" b="b"/>
            <a:pathLst>
              <a:path w="2018359" h="982268">
                <a:moveTo>
                  <a:pt x="2018359" y="0"/>
                </a:moveTo>
                <a:lnTo>
                  <a:pt x="0" y="0"/>
                </a:lnTo>
                <a:lnTo>
                  <a:pt x="0" y="982268"/>
                </a:lnTo>
                <a:lnTo>
                  <a:pt x="2018359" y="982268"/>
                </a:lnTo>
                <a:lnTo>
                  <a:pt x="2018359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pic>
        <p:nvPicPr>
          <p:cNvPr id="4100" name="Рисунок 4099">
            <a:extLst>
              <a:ext uri="{FF2B5EF4-FFF2-40B4-BE49-F238E27FC236}">
                <a16:creationId xmlns:a16="http://schemas.microsoft.com/office/drawing/2014/main" id="{25A69514-4D0F-C96A-FD45-0D891CDA352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61397" y="-47551"/>
            <a:ext cx="732818" cy="804064"/>
          </a:xfrm>
          <a:prstGeom prst="rect">
            <a:avLst/>
          </a:prstGeom>
        </p:spPr>
      </p:pic>
      <p:pic>
        <p:nvPicPr>
          <p:cNvPr id="4102" name="Рисунок 4101" descr="Изображение выглядит как часы, золот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0703CA3-8E06-B5FF-8A2B-F679E7C0730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36058" y="612323"/>
            <a:ext cx="4418121" cy="45676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9" grpId="0" animBg="1"/>
      <p:bldP spid="19" grpId="0" animBg="1"/>
      <p:bldP spid="2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78CEBB51-EDB8-4868-824B-E004B93610EA}"/>
</file>

<file path=customXml/itemProps2.xml><?xml version="1.0" encoding="utf-8"?>
<ds:datastoreItem xmlns:ds="http://schemas.openxmlformats.org/officeDocument/2006/customXml" ds:itemID="{FAE45F58-A6AE-4BD4-A241-E3F9A07851A8}"/>
</file>

<file path=customXml/itemProps3.xml><?xml version="1.0" encoding="utf-8"?>
<ds:datastoreItem xmlns:ds="http://schemas.openxmlformats.org/officeDocument/2006/customXml" ds:itemID="{39B91B04-F455-4E2C-839A-654E59E42272}"/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10</Words>
  <Application>Microsoft Macintosh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4</cp:revision>
  <dcterms:created xsi:type="dcterms:W3CDTF">2026-02-18T09:30:13Z</dcterms:created>
  <dcterms:modified xsi:type="dcterms:W3CDTF">2026-02-18T19:15:42Z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