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1E46D-25DE-CC2E-3B1A-9A165300C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A0119A-F9EF-8C5D-9DEC-C09BE21CA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19705C-9446-2F40-D40B-B52C4E69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590389-A320-A4BA-793A-6E964EE1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9E623B-08CB-C156-BF9C-9CBE7481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9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5C2F-0F7E-AEDF-3055-2B3C1043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F9BED-5C4D-0A6C-2910-705ACA58E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DC923-9A1A-E002-7B4A-03F9A739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8D5A6F-0ED4-4FCE-35E5-61D50A2D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A7BF-3157-06F2-12F9-2BF4927A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8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EE8CF1-472A-6AC5-6C6B-BCF0B573EF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68CE62-B376-68A3-D2C7-78A745B75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F3409-A858-4B34-1E5A-C6F660ED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9A294-6E33-C4B8-4E29-DB88D1DA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758676-5F43-A711-D313-46C40AA2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4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71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75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0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8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3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1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D5245-F2DF-8C70-D57B-A2FAB2A6F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F7C08-86C7-4D66-314A-EE5F775D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FE3FF-E25F-F75E-2A61-430D182AE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B1D58-5C36-C4A7-5908-CB027593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7C340-4508-A3AC-FA7C-7E4802F0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85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41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597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6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3D9C0-543D-CD36-98B6-DAF8A80F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B21F01-32D6-B3E1-C2A4-1D7FA70EA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B698D3-CE52-24F1-AF02-430DCEF9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5DEEC3-BB53-C9A2-F512-27A563D3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9A1A1-CA3E-3B45-F7DA-7C82BEF7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2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171D4-63A1-90BF-BEE6-80C2BDDF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D3CED-9B17-0905-2766-907E2F6B7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AA6EA0-0AAF-5AE3-D406-72487FD11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752F1F-AA1A-626D-ABA7-03CBFEFA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DB6482-F740-8004-2AC9-1B98C28B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B3A792-4CCF-3318-5171-E63267C2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4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3217-4717-1E51-8674-E48BE446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7BD5FE-35F9-C80E-B875-B8C957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E60568-9A7B-84B2-4AD4-7EAB1F445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F7E8BB-0F60-E5A5-6888-77CC6EF12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4E6BDA-C4AF-A8ED-9CB8-0C37351C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FE502C-5F0E-699B-D03C-CBED943D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8116DD-C83D-D559-245F-0B07E69E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D220575-AE5B-38D5-9674-335895FF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5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2DA2-45B8-D674-8973-4BC1B720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1BDED3-03BE-9962-6355-271F3929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AD1F97-436F-D311-1DF9-6B6C3024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40AC1-6E8A-1708-9FD9-07FAEEC4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6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FEADB-D8F0-4F24-BE9E-587B662E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B55877-4D01-9E8F-7144-33826849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E86344-D472-3960-8E6E-A2C7A82E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5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F5F56-2D41-9BEB-E123-207CAC1D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DB5BC2-B213-7C23-6B88-875C03795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BD3C2E-826C-065C-0975-74782D6DE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8354FC-87DA-CDEF-E030-804B7907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67798-E5EC-ACFD-C4DE-A55F285D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FCF089-A1D5-B7C0-77B3-1E948EB1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4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6A21B-6B11-8259-35A1-06B126C8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B76B1D-B5E0-3E90-70C5-E210E04EE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AC82F-B017-8AA4-9BAC-6851C9C57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EAAE75-4737-E9F8-59E0-4D62E918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345EDE-93AC-448A-22BC-ABAD8AC4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492F2-9A28-8CA1-B759-3CC6C0EC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27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36D6F-A1C6-F1B5-3466-0366E611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072BF9-D13F-4B68-A2C9-978A419FA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8CB0C1-925B-44CE-4C85-E5796345F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26470-1B21-422C-9505-53A4242B8EB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430D4-EB6C-ECDA-D129-F7AD82FC4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651140-F101-6D33-EBE3-DD4A7202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9" Type="http://schemas.openxmlformats.org/officeDocument/2006/relationships/image" Target="../media/image32.png"/><Relationship Id="rId21" Type="http://schemas.microsoft.com/office/2007/relationships/hdphoto" Target="../media/hdphoto4.wdp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47" Type="http://schemas.microsoft.com/office/2007/relationships/hdphoto" Target="../media/hdphoto7.wdp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46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41" Type="http://schemas.openxmlformats.org/officeDocument/2006/relationships/image" Target="../media/image34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5.wdp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31" Type="http://schemas.openxmlformats.org/officeDocument/2006/relationships/image" Target="../media/image24.png"/><Relationship Id="rId44" Type="http://schemas.openxmlformats.org/officeDocument/2006/relationships/image" Target="../media/image37.png"/><Relationship Id="rId52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7.png"/><Relationship Id="rId51" Type="http://schemas.openxmlformats.org/officeDocument/2006/relationships/image" Target="../media/image43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0"/>
            <a:ext cx="12191999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930" y="1467586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5244" y="5642950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9151" y="2452013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344" y="3524362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0678" y="5635950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300" y="3602759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62" y="2490182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30" y="1478557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31" y="3564791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88" y="5642950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85" y="3559265"/>
            <a:ext cx="957511" cy="890480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78" y="5664525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89365" y="2362804"/>
            <a:ext cx="1211352" cy="1239955"/>
            <a:chOff x="5288660" y="2408342"/>
            <a:chExt cx="1211352" cy="123995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288660" y="2408342"/>
              <a:ext cx="1211352" cy="1239955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408854" y="1478887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95610" y="4527140"/>
            <a:ext cx="1132464" cy="1088431"/>
            <a:chOff x="4077887" y="4549516"/>
            <a:chExt cx="1132464" cy="108843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9446" y="4549516"/>
              <a:ext cx="1088431" cy="1088431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90348" y="3559265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8007993" y="1463509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87501" y="5618985"/>
            <a:ext cx="1139467" cy="1032995"/>
            <a:chOff x="2849532" y="5650481"/>
            <a:chExt cx="1139467" cy="103299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2872" y="5687349"/>
              <a:ext cx="996127" cy="996127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404557" y="5613395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98880" y="5607624"/>
            <a:ext cx="1132464" cy="1036897"/>
            <a:chOff x="7762953" y="5650481"/>
            <a:chExt cx="1132464" cy="1036897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0531" y="5653106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202739" y="2521120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95444" y="4569266"/>
            <a:ext cx="1151052" cy="1041876"/>
            <a:chOff x="6534597" y="4593746"/>
            <a:chExt cx="1132464" cy="105397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34" t="-10565" r="2734" b="-6684"/>
            <a:stretch>
              <a:fillRect/>
            </a:stretch>
          </p:blipFill>
          <p:spPr>
            <a:xfrm>
              <a:off x="6615707" y="4593746"/>
              <a:ext cx="889657" cy="1053979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96951" y="3519262"/>
            <a:ext cx="1132464" cy="968157"/>
            <a:chOff x="7762953" y="3579047"/>
            <a:chExt cx="1132464" cy="96815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639600"/>
              <a:ext cx="1014327" cy="869706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97130" y="2497792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88093" y="3550255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2136" y="3598824"/>
              <a:ext cx="923961" cy="923961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604824" y="1472566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92852" y="2507127"/>
            <a:ext cx="1132464" cy="989267"/>
            <a:chOff x="4077887" y="2543330"/>
            <a:chExt cx="1132464" cy="98926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6055" b="91406" l="10840" r="89063">
                          <a14:foregroundMark x1="48535" y1="6152" x2="48535" y2="6152"/>
                          <a14:foregroundMark x1="37695" y1="91406" x2="37695" y2="91406"/>
                          <a14:foregroundMark x1="68945" y1="89941" x2="68945" y2="89941"/>
                          <a14:foregroundMark x1="66699" y1="21777" x2="66699" y2="217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98254" y="2555143"/>
              <a:ext cx="954979" cy="977454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97149" y="3554957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805672" y="5606286"/>
            <a:ext cx="1132464" cy="1008611"/>
            <a:chOff x="6534597" y="5643372"/>
            <a:chExt cx="1132464" cy="100861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6612" y="5643372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603465" y="4585991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8010" y="4714731"/>
              <a:ext cx="826668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96951" y="2497792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218948" y="1472566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93699" y="3499480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95386" y="4581260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96951" y="4578503"/>
            <a:ext cx="1132464" cy="1047648"/>
            <a:chOff x="7762953" y="4614764"/>
            <a:chExt cx="1132464" cy="1047648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11184">
              <a:off x="7901918" y="4693542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804328" y="1472566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601825" y="5605354"/>
            <a:ext cx="1132464" cy="968897"/>
            <a:chOff x="5555797" y="5636306"/>
            <a:chExt cx="1132464" cy="96889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6136" y="5774913"/>
              <a:ext cx="664231" cy="83029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04" y="2244525"/>
            <a:ext cx="3320447" cy="35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827BDF-EF9A-4F63-892F-2596FDBC8186}"/>
</file>

<file path=customXml/itemProps2.xml><?xml version="1.0" encoding="utf-8"?>
<ds:datastoreItem xmlns:ds="http://schemas.openxmlformats.org/officeDocument/2006/customXml" ds:itemID="{902DB59F-6629-4B39-B8C0-618D64DB29A7}"/>
</file>

<file path=customXml/itemProps3.xml><?xml version="1.0" encoding="utf-8"?>
<ds:datastoreItem xmlns:ds="http://schemas.openxmlformats.org/officeDocument/2006/customXml" ds:itemID="{DA78608B-594E-4675-874F-9FD4BD99D09D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2026-02-18T16:10:39Z</dcterms:created>
  <dcterms:modified xsi:type="dcterms:W3CDTF">2026-02-18T16:53:08Z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