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18" y="2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D42F16-1312-63A9-1001-D40245E24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0"/>
            <a:ext cx="12192000" cy="6833079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7007399-F9F0-2E74-D444-61679237AB04}"/>
              </a:ext>
            </a:extLst>
          </p:cNvPr>
          <p:cNvSpPr/>
          <p:nvPr/>
        </p:nvSpPr>
        <p:spPr>
          <a:xfrm>
            <a:off x="859064" y="1272316"/>
            <a:ext cx="3030780" cy="38884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82391D-9370-201E-58DD-CD6A288729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5" r="27283"/>
          <a:stretch>
            <a:fillRect/>
          </a:stretch>
        </p:blipFill>
        <p:spPr>
          <a:xfrm>
            <a:off x="1631504" y="1921920"/>
            <a:ext cx="1656184" cy="30141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D62134-4220-C6B6-427C-5F6D768DC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739" y="1222967"/>
            <a:ext cx="3127519" cy="39871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46E2631-486D-3A27-52CE-3561FF9FD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552" y="1256158"/>
            <a:ext cx="3127519" cy="39871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80C18F-1529-BC18-E6F1-F230EA1D3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985" y="1763090"/>
            <a:ext cx="1652159" cy="30177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D3AA6A4-2F80-3E33-6561-ADE7A400E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231" y="1740832"/>
            <a:ext cx="1652159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FF2B950-D198-4C88-ACD8-295215FF29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B9ECDD-F098-4891-A988-1E804EA5A8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AFA860-D30B-4F32-AE23-3A3A0AF9315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Анастасія Сомова</cp:lastModifiedBy>
  <cp:revision>20</cp:revision>
  <dcterms:created xsi:type="dcterms:W3CDTF">2025-11-06T23:39:42Z</dcterms:created>
  <dcterms:modified xsi:type="dcterms:W3CDTF">2026-02-18T16:36:26Z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