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91" d="100"/>
          <a:sy n="91" d="100"/>
        </p:scale>
        <p:origin x="341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AF5B5C-EBEE-8205-2B2E-EE25F0D101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B3E704D-01ED-FEBF-B7E3-3EBB457EA2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440E6B8-88F4-839F-7BD1-0F3BD98B2E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17B9B-0C93-45B4-AFE5-9EB4BAA04CBE}" type="datetimeFigureOut">
              <a:rPr lang="ru-RU" smtClean="0"/>
              <a:t>18.02.2026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E67E141-BE87-6231-67F2-0FD8C7D9E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9743C7F-F337-EAD9-24DF-A6C8B71C57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D05F4-64DC-4EFD-8215-95BEF10C53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00969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72A677-8239-FF3B-1744-A15FDCFBA0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ECDC8AB-1B5F-C89A-54BD-F9132EE7E0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452145-9631-0A07-85EE-E972080D3E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17B9B-0C93-45B4-AFE5-9EB4BAA04CBE}" type="datetimeFigureOut">
              <a:rPr lang="ru-RU" smtClean="0"/>
              <a:t>18.02.2026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07FAF3C-AD82-B7A1-9375-1B82767A4E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4DF2864-4273-94AB-AFB8-6B2053BC7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D05F4-64DC-4EFD-8215-95BEF10C53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76845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916207AA-D0B6-0749-0BD0-702D04FD948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A4F1849-B202-B305-8647-769C33BEAA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FD5A409-E6FE-00A0-947E-DD3A441F11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17B9B-0C93-45B4-AFE5-9EB4BAA04CBE}" type="datetimeFigureOut">
              <a:rPr lang="ru-RU" smtClean="0"/>
              <a:t>18.02.2026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4B8AC57-C14E-804E-4D45-F650B5C04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7D69707-C6F7-1ED2-C461-A8048DACAF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D05F4-64DC-4EFD-8215-95BEF10C53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24998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1113C8-C69D-B8F5-18E1-96E10BE5D6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EED8945-F065-A5CE-78E2-85A2CC9769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662EFC-E2D4-00DC-F859-EA018C21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17B9B-0C93-45B4-AFE5-9EB4BAA04CBE}" type="datetimeFigureOut">
              <a:rPr lang="ru-RU" smtClean="0"/>
              <a:t>18.02.2026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5DEEDF-05BB-8EA8-F0C2-30442FD519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2D70E97-1370-140F-D108-7780B43803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D05F4-64DC-4EFD-8215-95BEF10C53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61793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0D35A9-43DF-B26B-047E-3747F11577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FB25219-35B3-A97F-0B1F-983FA8C91F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282C5FA-D25F-DBD7-EEAF-53EE3D20A3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17B9B-0C93-45B4-AFE5-9EB4BAA04CBE}" type="datetimeFigureOut">
              <a:rPr lang="ru-RU" smtClean="0"/>
              <a:t>18.02.2026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A9A117C-DF2F-8C8E-D204-2658126996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DE21CE8-6478-0EE0-99AB-6B65D66364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D05F4-64DC-4EFD-8215-95BEF10C53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24094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39D24B-BF47-E187-D720-09F09092AD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B57681-2077-1F75-2424-05F39F0343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919B86F-2CBE-EE55-0DA5-F5E22B02BA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BBF454F-0F56-9FA8-E227-1999C04511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17B9B-0C93-45B4-AFE5-9EB4BAA04CBE}" type="datetimeFigureOut">
              <a:rPr lang="ru-RU" smtClean="0"/>
              <a:t>18.02.2026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8C7A41E-9805-2460-1EFF-1E2D0B3128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B3182EC-FB94-BCFC-59D6-74B807218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D05F4-64DC-4EFD-8215-95BEF10C53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97131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C7767C-6BE7-E2F1-D6CF-B8157A3B6E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CA0F3AE-E0F9-95DD-78AB-D6E1E92A1A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E9E251C-A41C-347C-D1E2-059DF9FA0A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E11F386-E05F-F9F0-EC41-5B2472E46A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A86CC79-2686-A246-C59A-A7F551454AE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57C1C1F-3433-6004-547D-FE25D7C3AB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17B9B-0C93-45B4-AFE5-9EB4BAA04CBE}" type="datetimeFigureOut">
              <a:rPr lang="ru-RU" smtClean="0"/>
              <a:t>18.02.2026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32E43BE-DCB9-1416-E0D0-7AC2D71DFB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72E2D26-BC61-B8FB-EEEE-C9736B5AC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D05F4-64DC-4EFD-8215-95BEF10C53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83013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3A2986-BBBB-04D9-5F36-1EDA0E78B2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1549246-E231-05F9-F079-8968DC468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17B9B-0C93-45B4-AFE5-9EB4BAA04CBE}" type="datetimeFigureOut">
              <a:rPr lang="ru-RU" smtClean="0"/>
              <a:t>18.02.2026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9537F41-865B-08D2-4163-7A33B83207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62BADD2-6BBB-5A4C-2ACD-AEDCD72D7D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D05F4-64DC-4EFD-8215-95BEF10C53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81029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4EC4E96-120A-3A2A-38D0-9710F97416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17B9B-0C93-45B4-AFE5-9EB4BAA04CBE}" type="datetimeFigureOut">
              <a:rPr lang="ru-RU" smtClean="0"/>
              <a:t>18.02.2026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20FAE5D-1BA0-FF12-854E-0AD60C61E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95E2966-3C34-7670-88AE-8F2DCD3071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D05F4-64DC-4EFD-8215-95BEF10C53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22142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8F58A7-0987-898F-0AA8-CE890E707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07D4D82-8FDD-424E-52B2-F4433C5EB9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D4BF37E-4332-F82A-8B2E-3DE024B160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F7C7213-9EB2-F260-A207-0FF90A7F55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17B9B-0C93-45B4-AFE5-9EB4BAA04CBE}" type="datetimeFigureOut">
              <a:rPr lang="ru-RU" smtClean="0"/>
              <a:t>18.02.2026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9DC48E9-F4BB-4B79-6942-D5BAA186CF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36C125B-6BF2-95EB-94DF-E6E4025A4A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D05F4-64DC-4EFD-8215-95BEF10C53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53915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5A36AA-AB89-8048-A945-9CCC910789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6C177E4-7DAB-9EEB-1F72-1EF06606A27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A07F836-3C52-4591-1D2D-2FACB20345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3D729CF-2446-2ED4-9011-460C280BF1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17B9B-0C93-45B4-AFE5-9EB4BAA04CBE}" type="datetimeFigureOut">
              <a:rPr lang="ru-RU" smtClean="0"/>
              <a:t>18.02.2026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FD02E2C-151A-8B1C-E506-9CB0B26F3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42DF1DD-A942-39F2-D04B-CE5BA92B17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D05F4-64DC-4EFD-8215-95BEF10C53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49480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D37E49-EE2D-EA86-4546-4A35FD7B60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866ECA9-59BB-B9B3-A5CE-E04E4A9628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B20A138-CE6F-4F5F-C319-250EE46A596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A17B9B-0C93-45B4-AFE5-9EB4BAA04CBE}" type="datetimeFigureOut">
              <a:rPr lang="ru-RU" smtClean="0"/>
              <a:t>18.02.2026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3C6AA9D-2CDE-17B5-E27A-84969E2A54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AFE4EE9-80EA-DCFD-5B33-EF4D81674F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8D05F4-64DC-4EFD-8215-95BEF10C53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2518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microsoft.com/office/2007/relationships/media" Target="../media/media7.m4a"/><Relationship Id="rId18" Type="http://schemas.openxmlformats.org/officeDocument/2006/relationships/audio" Target="../media/media9.m4a"/><Relationship Id="rId26" Type="http://schemas.openxmlformats.org/officeDocument/2006/relationships/audio" Target="../media/media13.m4a"/><Relationship Id="rId39" Type="http://schemas.microsoft.com/office/2007/relationships/media" Target="../media/media20.m4a"/><Relationship Id="rId21" Type="http://schemas.microsoft.com/office/2007/relationships/media" Target="../media/media11.m4a"/><Relationship Id="rId34" Type="http://schemas.openxmlformats.org/officeDocument/2006/relationships/audio" Target="../media/media17.m4a"/><Relationship Id="rId42" Type="http://schemas.openxmlformats.org/officeDocument/2006/relationships/image" Target="../media/image1.png"/><Relationship Id="rId47" Type="http://schemas.openxmlformats.org/officeDocument/2006/relationships/image" Target="../media/image5.png"/><Relationship Id="rId50" Type="http://schemas.openxmlformats.org/officeDocument/2006/relationships/image" Target="../media/image7.png"/><Relationship Id="rId55" Type="http://schemas.openxmlformats.org/officeDocument/2006/relationships/image" Target="../media/image12.png"/><Relationship Id="rId63" Type="http://schemas.openxmlformats.org/officeDocument/2006/relationships/image" Target="../media/image20.png"/><Relationship Id="rId68" Type="http://schemas.openxmlformats.org/officeDocument/2006/relationships/image" Target="../media/image25.png"/><Relationship Id="rId7" Type="http://schemas.microsoft.com/office/2007/relationships/media" Target="../media/media4.m4a"/><Relationship Id="rId2" Type="http://schemas.openxmlformats.org/officeDocument/2006/relationships/audio" Target="../media/media1.m4a"/><Relationship Id="rId16" Type="http://schemas.openxmlformats.org/officeDocument/2006/relationships/audio" Target="../media/media8.m4a"/><Relationship Id="rId29" Type="http://schemas.microsoft.com/office/2007/relationships/media" Target="../media/media15.m4a"/><Relationship Id="rId1" Type="http://schemas.microsoft.com/office/2007/relationships/media" Target="../media/media1.m4a"/><Relationship Id="rId6" Type="http://schemas.openxmlformats.org/officeDocument/2006/relationships/audio" Target="../media/media3.m4a"/><Relationship Id="rId11" Type="http://schemas.microsoft.com/office/2007/relationships/media" Target="../media/media6.m4a"/><Relationship Id="rId24" Type="http://schemas.openxmlformats.org/officeDocument/2006/relationships/audio" Target="../media/media12.m4a"/><Relationship Id="rId32" Type="http://schemas.openxmlformats.org/officeDocument/2006/relationships/audio" Target="../media/media16.m4a"/><Relationship Id="rId37" Type="http://schemas.microsoft.com/office/2007/relationships/media" Target="../media/media19.m4a"/><Relationship Id="rId40" Type="http://schemas.openxmlformats.org/officeDocument/2006/relationships/audio" Target="../media/media20.m4a"/><Relationship Id="rId45" Type="http://schemas.openxmlformats.org/officeDocument/2006/relationships/image" Target="../media/image4.png"/><Relationship Id="rId53" Type="http://schemas.openxmlformats.org/officeDocument/2006/relationships/image" Target="../media/image10.png"/><Relationship Id="rId58" Type="http://schemas.openxmlformats.org/officeDocument/2006/relationships/image" Target="../media/image15.png"/><Relationship Id="rId66" Type="http://schemas.openxmlformats.org/officeDocument/2006/relationships/image" Target="../media/image23.png"/><Relationship Id="rId5" Type="http://schemas.microsoft.com/office/2007/relationships/media" Target="../media/media3.m4a"/><Relationship Id="rId15" Type="http://schemas.microsoft.com/office/2007/relationships/media" Target="../media/media8.m4a"/><Relationship Id="rId23" Type="http://schemas.microsoft.com/office/2007/relationships/media" Target="../media/media12.m4a"/><Relationship Id="rId28" Type="http://schemas.openxmlformats.org/officeDocument/2006/relationships/audio" Target="../media/media14.m4a"/><Relationship Id="rId36" Type="http://schemas.openxmlformats.org/officeDocument/2006/relationships/audio" Target="../media/media18.m4a"/><Relationship Id="rId49" Type="http://schemas.openxmlformats.org/officeDocument/2006/relationships/image" Target="../media/image6.png"/><Relationship Id="rId57" Type="http://schemas.openxmlformats.org/officeDocument/2006/relationships/image" Target="../media/image14.png"/><Relationship Id="rId61" Type="http://schemas.openxmlformats.org/officeDocument/2006/relationships/image" Target="../media/image18.png"/><Relationship Id="rId10" Type="http://schemas.openxmlformats.org/officeDocument/2006/relationships/audio" Target="../media/media5.m4a"/><Relationship Id="rId19" Type="http://schemas.microsoft.com/office/2007/relationships/media" Target="../media/media10.m4a"/><Relationship Id="rId31" Type="http://schemas.microsoft.com/office/2007/relationships/media" Target="../media/media16.m4a"/><Relationship Id="rId44" Type="http://schemas.openxmlformats.org/officeDocument/2006/relationships/image" Target="../media/image3.png"/><Relationship Id="rId52" Type="http://schemas.openxmlformats.org/officeDocument/2006/relationships/image" Target="../media/image9.png"/><Relationship Id="rId60" Type="http://schemas.openxmlformats.org/officeDocument/2006/relationships/image" Target="../media/image17.png"/><Relationship Id="rId65" Type="http://schemas.openxmlformats.org/officeDocument/2006/relationships/image" Target="../media/image22.png"/><Relationship Id="rId4" Type="http://schemas.openxmlformats.org/officeDocument/2006/relationships/audio" Target="../media/media2.m4a"/><Relationship Id="rId9" Type="http://schemas.microsoft.com/office/2007/relationships/media" Target="../media/media5.m4a"/><Relationship Id="rId14" Type="http://schemas.openxmlformats.org/officeDocument/2006/relationships/audio" Target="../media/media7.m4a"/><Relationship Id="rId22" Type="http://schemas.openxmlformats.org/officeDocument/2006/relationships/audio" Target="../media/media11.m4a"/><Relationship Id="rId27" Type="http://schemas.microsoft.com/office/2007/relationships/media" Target="../media/media14.m4a"/><Relationship Id="rId30" Type="http://schemas.openxmlformats.org/officeDocument/2006/relationships/audio" Target="../media/media15.m4a"/><Relationship Id="rId35" Type="http://schemas.microsoft.com/office/2007/relationships/media" Target="../media/media18.m4a"/><Relationship Id="rId43" Type="http://schemas.openxmlformats.org/officeDocument/2006/relationships/image" Target="../media/image2.png"/><Relationship Id="rId48" Type="http://schemas.microsoft.com/office/2007/relationships/hdphoto" Target="../media/hdphoto2.wdp"/><Relationship Id="rId56" Type="http://schemas.openxmlformats.org/officeDocument/2006/relationships/image" Target="../media/image13.png"/><Relationship Id="rId64" Type="http://schemas.openxmlformats.org/officeDocument/2006/relationships/image" Target="../media/image21.png"/><Relationship Id="rId69" Type="http://schemas.openxmlformats.org/officeDocument/2006/relationships/image" Target="../media/image26.png"/><Relationship Id="rId8" Type="http://schemas.openxmlformats.org/officeDocument/2006/relationships/audio" Target="../media/media4.m4a"/><Relationship Id="rId51" Type="http://schemas.openxmlformats.org/officeDocument/2006/relationships/image" Target="../media/image8.png"/><Relationship Id="rId3" Type="http://schemas.microsoft.com/office/2007/relationships/media" Target="../media/media2.m4a"/><Relationship Id="rId12" Type="http://schemas.openxmlformats.org/officeDocument/2006/relationships/audio" Target="../media/media6.m4a"/><Relationship Id="rId17" Type="http://schemas.microsoft.com/office/2007/relationships/media" Target="../media/media9.m4a"/><Relationship Id="rId25" Type="http://schemas.microsoft.com/office/2007/relationships/media" Target="../media/media13.m4a"/><Relationship Id="rId33" Type="http://schemas.microsoft.com/office/2007/relationships/media" Target="../media/media17.m4a"/><Relationship Id="rId38" Type="http://schemas.openxmlformats.org/officeDocument/2006/relationships/audio" Target="../media/media19.m4a"/><Relationship Id="rId46" Type="http://schemas.microsoft.com/office/2007/relationships/hdphoto" Target="../media/hdphoto1.wdp"/><Relationship Id="rId59" Type="http://schemas.openxmlformats.org/officeDocument/2006/relationships/image" Target="../media/image16.png"/><Relationship Id="rId67" Type="http://schemas.openxmlformats.org/officeDocument/2006/relationships/image" Target="../media/image24.png"/><Relationship Id="rId20" Type="http://schemas.openxmlformats.org/officeDocument/2006/relationships/audio" Target="../media/media10.m4a"/><Relationship Id="rId41" Type="http://schemas.openxmlformats.org/officeDocument/2006/relationships/slideLayout" Target="../slideLayouts/slideLayout1.xml"/><Relationship Id="rId54" Type="http://schemas.openxmlformats.org/officeDocument/2006/relationships/image" Target="../media/image11.png"/><Relationship Id="rId62" Type="http://schemas.openxmlformats.org/officeDocument/2006/relationships/image" Target="../media/image19.png"/><Relationship Id="rId70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E48D5FE-A1D9-1DC5-87D0-ED416B3E6ED9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25"/>
          <a:stretch>
            <a:fillRect/>
          </a:stretch>
        </p:blipFill>
        <p:spPr>
          <a:xfrm>
            <a:off x="-4036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F8BECAB3-11A0-C629-9EBC-2305B1D25D67}"/>
              </a:ext>
            </a:extLst>
          </p:cNvPr>
          <p:cNvSpPr/>
          <p:nvPr/>
        </p:nvSpPr>
        <p:spPr>
          <a:xfrm>
            <a:off x="1193074" y="3744685"/>
            <a:ext cx="2734491" cy="1663337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0268F1E7-3652-F6BA-F3A3-CF8356563C6B}"/>
              </a:ext>
            </a:extLst>
          </p:cNvPr>
          <p:cNvSpPr/>
          <p:nvPr/>
        </p:nvSpPr>
        <p:spPr>
          <a:xfrm>
            <a:off x="4728754" y="3744685"/>
            <a:ext cx="2734491" cy="1663337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8BF1AE8-42BF-4594-D856-83B6195AE351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14746" y="2131350"/>
            <a:ext cx="3323834" cy="3323834"/>
          </a:xfrm>
          <a:prstGeom prst="rect">
            <a:avLst/>
          </a:prstGeom>
        </p:spPr>
      </p:pic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ECC3F4D5-5FDE-301E-683E-7FFAD6C7166B}"/>
              </a:ext>
            </a:extLst>
          </p:cNvPr>
          <p:cNvSpPr/>
          <p:nvPr/>
        </p:nvSpPr>
        <p:spPr>
          <a:xfrm>
            <a:off x="2560318" y="97972"/>
            <a:ext cx="4132217" cy="3413760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3C32770-42FD-BC32-FE98-DB91B64803A4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68558" y="-91312"/>
            <a:ext cx="3884579" cy="3884579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45DFDFC-65FA-6907-F42C-96759C519088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784" t="20204" r="22026" b="23129"/>
          <a:stretch>
            <a:fillRect/>
          </a:stretch>
        </p:blipFill>
        <p:spPr>
          <a:xfrm>
            <a:off x="1375115" y="3744685"/>
            <a:ext cx="1942851" cy="1663337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56157F46-3896-9381-2EB4-C204404C2E57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BEBA8EAE-BF5A-486C-A8C5-ECC9F3942E4B}">
                <a14:imgProps xmlns:a14="http://schemas.microsoft.com/office/drawing/2010/main">
                  <a14:imgLayer r:embed="rId4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268" t="14303" r="21311" b="22713"/>
          <a:stretch>
            <a:fillRect/>
          </a:stretch>
        </p:blipFill>
        <p:spPr>
          <a:xfrm>
            <a:off x="5442856" y="3744685"/>
            <a:ext cx="1410790" cy="1663337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D373071D-6C64-85E0-29DD-1E7BA60DA41F}"/>
              </a:ext>
            </a:extLst>
          </p:cNvPr>
          <p:cNvPicPr>
            <a:picLocks noChangeAspect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96546" y="332478"/>
            <a:ext cx="3268981" cy="3268981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2778E529-AD89-BF1D-A96C-8DB141A39B60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8" t="28336" r="7558" b="29001"/>
          <a:stretch>
            <a:fillRect/>
          </a:stretch>
        </p:blipFill>
        <p:spPr>
          <a:xfrm>
            <a:off x="2359681" y="640088"/>
            <a:ext cx="4690528" cy="2357442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FEF28CAB-7E3B-261F-575B-B3AE2DEF3A7C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1" t="-1401" r="-3901" b="2052"/>
          <a:stretch>
            <a:fillRect/>
          </a:stretch>
        </p:blipFill>
        <p:spPr>
          <a:xfrm>
            <a:off x="2909291" y="-51633"/>
            <a:ext cx="3627098" cy="3603508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2A63FA3F-36FB-0205-2B4C-3BA5F350EFDF}"/>
              </a:ext>
            </a:extLst>
          </p:cNvPr>
          <p:cNvPicPr>
            <a:picLocks noChangeAspect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99" r="2252"/>
          <a:stretch>
            <a:fillRect/>
          </a:stretch>
        </p:blipFill>
        <p:spPr>
          <a:xfrm rot="1594970">
            <a:off x="2774719" y="64532"/>
            <a:ext cx="3520306" cy="3529249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D154D47C-C79A-9C5C-6A7E-05CAD917BB17}"/>
              </a:ext>
            </a:extLst>
          </p:cNvPr>
          <p:cNvPicPr>
            <a:picLocks noChangeAspect="1"/>
          </p:cNvPicPr>
          <p:nvPr/>
        </p:nvPicPr>
        <p:blipFill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87206" y="52626"/>
            <a:ext cx="3428999" cy="3428999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F10E83E5-BE45-2924-F415-DE91168837F6}"/>
              </a:ext>
            </a:extLst>
          </p:cNvPr>
          <p:cNvPicPr>
            <a:picLocks noChangeAspect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86602" y="463374"/>
            <a:ext cx="2919941" cy="2919941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D64758AA-94E2-8601-A392-8ECF99E52613}"/>
              </a:ext>
            </a:extLst>
          </p:cNvPr>
          <p:cNvPicPr>
            <a:picLocks noChangeAspect="1"/>
          </p:cNvPicPr>
          <p:nvPr/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3265" y="399495"/>
            <a:ext cx="3435526" cy="2945695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35B00CE8-4490-12A5-8990-1819C34E7D56}"/>
              </a:ext>
            </a:extLst>
          </p:cNvPr>
          <p:cNvPicPr>
            <a:picLocks noChangeAspect="1"/>
          </p:cNvPicPr>
          <p:nvPr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" r="150"/>
          <a:stretch/>
        </p:blipFill>
        <p:spPr>
          <a:xfrm>
            <a:off x="3317966" y="119473"/>
            <a:ext cx="3251499" cy="3261296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79FFBF08-381C-37A9-E5EC-20482986471F}"/>
              </a:ext>
            </a:extLst>
          </p:cNvPr>
          <p:cNvPicPr>
            <a:picLocks noChangeAspect="1"/>
          </p:cNvPicPr>
          <p:nvPr/>
        </p:nvPicPr>
        <p:blipFill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73876">
            <a:off x="3055375" y="256793"/>
            <a:ext cx="3374569" cy="3374569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E67A94C8-8DD6-55B9-C037-D117EE45E45C}"/>
              </a:ext>
            </a:extLst>
          </p:cNvPr>
          <p:cNvPicPr>
            <a:picLocks noChangeAspect="1"/>
          </p:cNvPicPr>
          <p:nvPr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03457" y="-51880"/>
            <a:ext cx="3848444" cy="3848444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8202E54D-EE80-7D3A-088D-41A8EBB6E101}"/>
              </a:ext>
            </a:extLst>
          </p:cNvPr>
          <p:cNvPicPr>
            <a:picLocks noChangeAspect="1"/>
          </p:cNvPicPr>
          <p:nvPr/>
        </p:nvPicPr>
        <p:blipFill>
          <a:blip r:embed="rId5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81683" y="730982"/>
            <a:ext cx="3572907" cy="2679680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FB4769C5-41C0-B906-4BD8-1E96E98EFAA9}"/>
              </a:ext>
            </a:extLst>
          </p:cNvPr>
          <p:cNvPicPr>
            <a:picLocks noChangeAspect="1"/>
          </p:cNvPicPr>
          <p:nvPr/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54017" y="69723"/>
            <a:ext cx="3436694" cy="3436694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6C099B0B-B6F7-5864-2542-5633D905B2E4}"/>
              </a:ext>
            </a:extLst>
          </p:cNvPr>
          <p:cNvPicPr>
            <a:picLocks noChangeAspect="1"/>
          </p:cNvPicPr>
          <p:nvPr/>
        </p:nvPicPr>
        <p:blipFill>
          <a:blip r:embed="rId6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03475" y="348621"/>
            <a:ext cx="3267886" cy="3267886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7E02D5A6-CFFA-65D4-4DCD-440620DE92B4}"/>
              </a:ext>
            </a:extLst>
          </p:cNvPr>
          <p:cNvPicPr>
            <a:picLocks noChangeAspect="1"/>
          </p:cNvPicPr>
          <p:nvPr/>
        </p:nvPicPr>
        <p:blipFill>
          <a:blip r:embed="rId6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" b="1250"/>
          <a:stretch/>
        </p:blipFill>
        <p:spPr>
          <a:xfrm rot="21182731">
            <a:off x="2698562" y="129901"/>
            <a:ext cx="3961613" cy="3862587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5C69D343-C8C4-774A-F2D8-E250CB1CDB8A}"/>
              </a:ext>
            </a:extLst>
          </p:cNvPr>
          <p:cNvPicPr>
            <a:picLocks noChangeAspect="1"/>
          </p:cNvPicPr>
          <p:nvPr/>
        </p:nvPicPr>
        <p:blipFill>
          <a:blip r:embed="rId6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37" r="11237"/>
          <a:stretch/>
        </p:blipFill>
        <p:spPr>
          <a:xfrm>
            <a:off x="3308763" y="28929"/>
            <a:ext cx="2695970" cy="3477488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86348035-6B0E-E69D-17B5-87EC9DDB9847}"/>
              </a:ext>
            </a:extLst>
          </p:cNvPr>
          <p:cNvPicPr>
            <a:picLocks noChangeAspect="1"/>
          </p:cNvPicPr>
          <p:nvPr/>
        </p:nvPicPr>
        <p:blipFill>
          <a:blip r:embed="rId6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84936" y="366518"/>
            <a:ext cx="2954722" cy="2954722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030330FC-A9AB-CAEA-49EA-66E95E9DD9A1}"/>
              </a:ext>
            </a:extLst>
          </p:cNvPr>
          <p:cNvPicPr>
            <a:picLocks noChangeAspect="1"/>
          </p:cNvPicPr>
          <p:nvPr/>
        </p:nvPicPr>
        <p:blipFill>
          <a:blip r:embed="rId6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34019" y="-91312"/>
            <a:ext cx="3625471" cy="3625471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61CBB6AE-90D2-C7E3-23F6-FAA841D2E1DB}"/>
              </a:ext>
            </a:extLst>
          </p:cNvPr>
          <p:cNvPicPr>
            <a:picLocks noChangeAspect="1"/>
          </p:cNvPicPr>
          <p:nvPr/>
        </p:nvPicPr>
        <p:blipFill>
          <a:blip r:embed="rId6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66806" y="205319"/>
            <a:ext cx="3344983" cy="3344983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E93D14F2-3600-4354-2B22-6052A399DC32}"/>
              </a:ext>
            </a:extLst>
          </p:cNvPr>
          <p:cNvPicPr>
            <a:picLocks noChangeAspect="1"/>
          </p:cNvPicPr>
          <p:nvPr/>
        </p:nvPicPr>
        <p:blipFill>
          <a:blip r:embed="rId6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14433" y="258493"/>
            <a:ext cx="3145499" cy="3145499"/>
          </a:xfrm>
          <a:prstGeom prst="rect">
            <a:avLst/>
          </a:prstGeom>
        </p:spPr>
      </p:pic>
      <p:pic>
        <p:nvPicPr>
          <p:cNvPr id="80" name="Рисунок 79">
            <a:extLst>
              <a:ext uri="{FF2B5EF4-FFF2-40B4-BE49-F238E27FC236}">
                <a16:creationId xmlns:a16="http://schemas.microsoft.com/office/drawing/2014/main" id="{3034041C-F154-BEA7-3E3A-78F471085A95}"/>
              </a:ext>
            </a:extLst>
          </p:cNvPr>
          <p:cNvPicPr>
            <a:picLocks noChangeAspect="1"/>
          </p:cNvPicPr>
          <p:nvPr/>
        </p:nvPicPr>
        <p:blipFill>
          <a:blip r:embed="rId6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7" y="-23223"/>
            <a:ext cx="1475405" cy="1358181"/>
          </a:xfrm>
          <a:prstGeom prst="rect">
            <a:avLst/>
          </a:prstGeom>
        </p:spPr>
      </p:pic>
      <p:pic>
        <p:nvPicPr>
          <p:cNvPr id="82" name="Рисунок 81">
            <a:extLst>
              <a:ext uri="{FF2B5EF4-FFF2-40B4-BE49-F238E27FC236}">
                <a16:creationId xmlns:a16="http://schemas.microsoft.com/office/drawing/2014/main" id="{31AE7759-E7BD-08B1-5C69-A18332F02FD3}"/>
              </a:ext>
            </a:extLst>
          </p:cNvPr>
          <p:cNvPicPr>
            <a:picLocks noChangeAspect="1"/>
          </p:cNvPicPr>
          <p:nvPr/>
        </p:nvPicPr>
        <p:blipFill>
          <a:blip r:embed="rId6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7903" y="638412"/>
            <a:ext cx="2009524" cy="2380952"/>
          </a:xfrm>
          <a:prstGeom prst="rect">
            <a:avLst/>
          </a:prstGeom>
        </p:spPr>
      </p:pic>
      <p:pic>
        <p:nvPicPr>
          <p:cNvPr id="57" name="сыр">
            <a:hlinkClick r:id="" action="ppaction://media"/>
            <a:extLst>
              <a:ext uri="{FF2B5EF4-FFF2-40B4-BE49-F238E27FC236}">
                <a16:creationId xmlns:a16="http://schemas.microsoft.com/office/drawing/2014/main" id="{85E58AD1-E063-3AEA-0A4B-48B99CB037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0"/>
          <a:stretch>
            <a:fillRect/>
          </a:stretch>
        </p:blipFill>
        <p:spPr>
          <a:xfrm>
            <a:off x="6918947" y="6147493"/>
            <a:ext cx="487363" cy="487363"/>
          </a:xfrm>
          <a:prstGeom prst="rect">
            <a:avLst/>
          </a:prstGeom>
        </p:spPr>
      </p:pic>
      <p:pic>
        <p:nvPicPr>
          <p:cNvPr id="58" name="тостер">
            <a:hlinkClick r:id="" action="ppaction://media"/>
            <a:extLst>
              <a:ext uri="{FF2B5EF4-FFF2-40B4-BE49-F238E27FC236}">
                <a16:creationId xmlns:a16="http://schemas.microsoft.com/office/drawing/2014/main" id="{C60E9067-36F4-8117-403C-27D832E4232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0"/>
          <a:stretch>
            <a:fillRect/>
          </a:stretch>
        </p:blipFill>
        <p:spPr>
          <a:xfrm>
            <a:off x="1375114" y="6148704"/>
            <a:ext cx="487363" cy="487363"/>
          </a:xfrm>
          <a:prstGeom prst="rect">
            <a:avLst/>
          </a:prstGeom>
        </p:spPr>
      </p:pic>
      <p:pic>
        <p:nvPicPr>
          <p:cNvPr id="61" name="футбол">
            <a:hlinkClick r:id="" action="ppaction://media"/>
            <a:extLst>
              <a:ext uri="{FF2B5EF4-FFF2-40B4-BE49-F238E27FC236}">
                <a16:creationId xmlns:a16="http://schemas.microsoft.com/office/drawing/2014/main" id="{D77BE94A-8041-7F5F-C802-A1D3DBDB37C7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70"/>
          <a:stretch>
            <a:fillRect/>
          </a:stretch>
        </p:blipFill>
        <p:spPr>
          <a:xfrm>
            <a:off x="5300026" y="5518112"/>
            <a:ext cx="487363" cy="487363"/>
          </a:xfrm>
          <a:prstGeom prst="rect">
            <a:avLst/>
          </a:prstGeom>
        </p:spPr>
      </p:pic>
      <p:pic>
        <p:nvPicPr>
          <p:cNvPr id="2" name="ексковатор">
            <a:hlinkClick r:id="" action="ppaction://media"/>
            <a:extLst>
              <a:ext uri="{FF2B5EF4-FFF2-40B4-BE49-F238E27FC236}">
                <a16:creationId xmlns:a16="http://schemas.microsoft.com/office/drawing/2014/main" id="{27F66372-553A-8F3E-08FA-9166F3AEA2F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70"/>
          <a:stretch>
            <a:fillRect/>
          </a:stretch>
        </p:blipFill>
        <p:spPr>
          <a:xfrm>
            <a:off x="1375114" y="5525146"/>
            <a:ext cx="487363" cy="487363"/>
          </a:xfrm>
          <a:prstGeom prst="rect">
            <a:avLst/>
          </a:prstGeom>
        </p:spPr>
      </p:pic>
      <p:pic>
        <p:nvPicPr>
          <p:cNvPr id="3" name="комп'ютер">
            <a:hlinkClick r:id="" action="ppaction://media"/>
            <a:extLst>
              <a:ext uri="{FF2B5EF4-FFF2-40B4-BE49-F238E27FC236}">
                <a16:creationId xmlns:a16="http://schemas.microsoft.com/office/drawing/2014/main" id="{1A5EA7B0-7E1F-524D-C5EE-AD4313C62F11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70"/>
          <a:stretch>
            <a:fillRect/>
          </a:stretch>
        </p:blipFill>
        <p:spPr>
          <a:xfrm>
            <a:off x="2102857" y="5525145"/>
            <a:ext cx="487363" cy="487363"/>
          </a:xfrm>
          <a:prstGeom prst="rect">
            <a:avLst/>
          </a:prstGeom>
        </p:spPr>
      </p:pic>
      <p:pic>
        <p:nvPicPr>
          <p:cNvPr id="4" name="пенал">
            <a:hlinkClick r:id="" action="ppaction://media"/>
            <a:extLst>
              <a:ext uri="{FF2B5EF4-FFF2-40B4-BE49-F238E27FC236}">
                <a16:creationId xmlns:a16="http://schemas.microsoft.com/office/drawing/2014/main" id="{FA846492-024C-8767-DECF-4A3B659F98FB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70"/>
          <a:stretch>
            <a:fillRect/>
          </a:stretch>
        </p:blipFill>
        <p:spPr>
          <a:xfrm>
            <a:off x="2909291" y="5534681"/>
            <a:ext cx="487363" cy="487363"/>
          </a:xfrm>
          <a:prstGeom prst="rect">
            <a:avLst/>
          </a:prstGeom>
        </p:spPr>
      </p:pic>
      <p:pic>
        <p:nvPicPr>
          <p:cNvPr id="8" name="чохол">
            <a:hlinkClick r:id="" action="ppaction://media"/>
            <a:extLst>
              <a:ext uri="{FF2B5EF4-FFF2-40B4-BE49-F238E27FC236}">
                <a16:creationId xmlns:a16="http://schemas.microsoft.com/office/drawing/2014/main" id="{F389E410-D0E3-7535-0BF6-B5B6EED64C8B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70"/>
          <a:stretch>
            <a:fillRect/>
          </a:stretch>
        </p:blipFill>
        <p:spPr>
          <a:xfrm>
            <a:off x="3732175" y="5515806"/>
            <a:ext cx="433038" cy="487363"/>
          </a:xfrm>
          <a:prstGeom prst="rect">
            <a:avLst/>
          </a:prstGeom>
        </p:spPr>
      </p:pic>
      <p:pic>
        <p:nvPicPr>
          <p:cNvPr id="10" name="кондиціонер">
            <a:hlinkClick r:id="" action="ppaction://media"/>
            <a:extLst>
              <a:ext uri="{FF2B5EF4-FFF2-40B4-BE49-F238E27FC236}">
                <a16:creationId xmlns:a16="http://schemas.microsoft.com/office/drawing/2014/main" id="{B4F72DDF-06DF-6152-960D-E7DCE6A27B17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70"/>
          <a:stretch>
            <a:fillRect/>
          </a:stretch>
        </p:blipFill>
        <p:spPr>
          <a:xfrm>
            <a:off x="4501994" y="5525144"/>
            <a:ext cx="487363" cy="487363"/>
          </a:xfrm>
          <a:prstGeom prst="rect">
            <a:avLst/>
          </a:prstGeom>
        </p:spPr>
      </p:pic>
      <p:pic>
        <p:nvPicPr>
          <p:cNvPr id="13" name="динозавр">
            <a:hlinkClick r:id="" action="ppaction://media"/>
            <a:extLst>
              <a:ext uri="{FF2B5EF4-FFF2-40B4-BE49-F238E27FC236}">
                <a16:creationId xmlns:a16="http://schemas.microsoft.com/office/drawing/2014/main" id="{E0331543-C2CA-6DA8-9D3A-02ED778EEB7F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70"/>
          <a:stretch>
            <a:fillRect/>
          </a:stretch>
        </p:blipFill>
        <p:spPr>
          <a:xfrm>
            <a:off x="6109007" y="5534875"/>
            <a:ext cx="487363" cy="487363"/>
          </a:xfrm>
          <a:prstGeom prst="rect">
            <a:avLst/>
          </a:prstGeom>
        </p:spPr>
      </p:pic>
      <p:pic>
        <p:nvPicPr>
          <p:cNvPr id="17" name="зифір">
            <a:hlinkClick r:id="" action="ppaction://media"/>
            <a:extLst>
              <a:ext uri="{FF2B5EF4-FFF2-40B4-BE49-F238E27FC236}">
                <a16:creationId xmlns:a16="http://schemas.microsoft.com/office/drawing/2014/main" id="{EC558D5F-A4FD-09CA-5402-F005513AD394}"/>
              </a:ext>
            </a:extLst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70"/>
          <a:stretch>
            <a:fillRect/>
          </a:stretch>
        </p:blipFill>
        <p:spPr>
          <a:xfrm>
            <a:off x="6908957" y="5512149"/>
            <a:ext cx="487363" cy="487363"/>
          </a:xfrm>
          <a:prstGeom prst="rect">
            <a:avLst/>
          </a:prstGeom>
        </p:spPr>
      </p:pic>
      <p:pic>
        <p:nvPicPr>
          <p:cNvPr id="19" name="факел">
            <a:hlinkClick r:id="" action="ppaction://media"/>
            <a:extLst>
              <a:ext uri="{FF2B5EF4-FFF2-40B4-BE49-F238E27FC236}">
                <a16:creationId xmlns:a16="http://schemas.microsoft.com/office/drawing/2014/main" id="{A736E8BF-CA90-C564-12DD-51FE56482227}"/>
              </a:ext>
            </a:extLst>
          </p:cNvPr>
          <p:cNvPicPr>
            <a:picLocks noChangeAspect="1"/>
          </p:cNvPicPr>
          <p:nvPr>
            <a:audioFile r:link="rId22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70"/>
          <a:stretch>
            <a:fillRect/>
          </a:stretch>
        </p:blipFill>
        <p:spPr>
          <a:xfrm>
            <a:off x="7688213" y="5512149"/>
            <a:ext cx="487363" cy="487363"/>
          </a:xfrm>
          <a:prstGeom prst="rect">
            <a:avLst/>
          </a:prstGeom>
        </p:spPr>
      </p:pic>
      <p:pic>
        <p:nvPicPr>
          <p:cNvPr id="21" name="богомол">
            <a:hlinkClick r:id="" action="ppaction://media"/>
            <a:extLst>
              <a:ext uri="{FF2B5EF4-FFF2-40B4-BE49-F238E27FC236}">
                <a16:creationId xmlns:a16="http://schemas.microsoft.com/office/drawing/2014/main" id="{F23223FA-DE88-1734-A5A1-6C5ACF35E057}"/>
              </a:ext>
            </a:extLst>
          </p:cNvPr>
          <p:cNvPicPr>
            <a:picLocks noChangeAspect="1"/>
          </p:cNvPicPr>
          <p:nvPr>
            <a:audioFile r:link="rId24"/>
            <p:extLst>
              <p:ext uri="{DAA4B4D4-6D71-4841-9C94-3DE7FCFB9230}">
                <p14:media xmlns:p14="http://schemas.microsoft.com/office/powerpoint/2010/main" r:embed="rId23"/>
              </p:ext>
            </p:extLst>
          </p:nvPr>
        </p:nvPicPr>
        <p:blipFill>
          <a:blip r:embed="rId70"/>
          <a:stretch>
            <a:fillRect/>
          </a:stretch>
        </p:blipFill>
        <p:spPr>
          <a:xfrm>
            <a:off x="8499742" y="5507423"/>
            <a:ext cx="487363" cy="487363"/>
          </a:xfrm>
          <a:prstGeom prst="rect">
            <a:avLst/>
          </a:prstGeom>
        </p:spPr>
      </p:pic>
      <p:pic>
        <p:nvPicPr>
          <p:cNvPr id="23" name="стіл">
            <a:hlinkClick r:id="" action="ppaction://media"/>
            <a:extLst>
              <a:ext uri="{FF2B5EF4-FFF2-40B4-BE49-F238E27FC236}">
                <a16:creationId xmlns:a16="http://schemas.microsoft.com/office/drawing/2014/main" id="{1A328347-6DE5-4BDA-FFCE-C671627D17ED}"/>
              </a:ext>
            </a:extLst>
          </p:cNvPr>
          <p:cNvPicPr>
            <a:picLocks noChangeAspect="1"/>
          </p:cNvPicPr>
          <p:nvPr>
            <a:audioFile r:link="rId26"/>
            <p:extLst>
              <p:ext uri="{DAA4B4D4-6D71-4841-9C94-3DE7FCFB9230}">
                <p14:media xmlns:p14="http://schemas.microsoft.com/office/powerpoint/2010/main" r:embed="rId25"/>
              </p:ext>
            </p:extLst>
          </p:nvPr>
        </p:nvPicPr>
        <p:blipFill>
          <a:blip r:embed="rId70"/>
          <a:stretch>
            <a:fillRect/>
          </a:stretch>
        </p:blipFill>
        <p:spPr>
          <a:xfrm>
            <a:off x="2101930" y="6154684"/>
            <a:ext cx="487363" cy="487363"/>
          </a:xfrm>
          <a:prstGeom prst="rect">
            <a:avLst/>
          </a:prstGeom>
        </p:spPr>
      </p:pic>
      <p:pic>
        <p:nvPicPr>
          <p:cNvPr id="25" name="міксер">
            <a:hlinkClick r:id="" action="ppaction://media"/>
            <a:extLst>
              <a:ext uri="{FF2B5EF4-FFF2-40B4-BE49-F238E27FC236}">
                <a16:creationId xmlns:a16="http://schemas.microsoft.com/office/drawing/2014/main" id="{CF24B339-9B64-01D8-BAF5-ABFA4553CCDC}"/>
              </a:ext>
            </a:extLst>
          </p:cNvPr>
          <p:cNvPicPr>
            <a:picLocks noChangeAspect="1"/>
          </p:cNvPicPr>
          <p:nvPr>
            <a:audioFile r:link="rId28"/>
            <p:extLst>
              <p:ext uri="{DAA4B4D4-6D71-4841-9C94-3DE7FCFB9230}">
                <p14:media xmlns:p14="http://schemas.microsoft.com/office/powerpoint/2010/main" r:embed="rId27"/>
              </p:ext>
            </p:extLst>
          </p:nvPr>
        </p:nvPicPr>
        <p:blipFill>
          <a:blip r:embed="rId70"/>
          <a:stretch>
            <a:fillRect/>
          </a:stretch>
        </p:blipFill>
        <p:spPr>
          <a:xfrm>
            <a:off x="2911870" y="6154683"/>
            <a:ext cx="487363" cy="487363"/>
          </a:xfrm>
          <a:prstGeom prst="rect">
            <a:avLst/>
          </a:prstGeom>
        </p:spPr>
      </p:pic>
      <p:pic>
        <p:nvPicPr>
          <p:cNvPr id="27" name="бобер">
            <a:hlinkClick r:id="" action="ppaction://media"/>
            <a:extLst>
              <a:ext uri="{FF2B5EF4-FFF2-40B4-BE49-F238E27FC236}">
                <a16:creationId xmlns:a16="http://schemas.microsoft.com/office/drawing/2014/main" id="{3664D8BC-2156-CB1D-0B3C-6906FA763F44}"/>
              </a:ext>
            </a:extLst>
          </p:cNvPr>
          <p:cNvPicPr>
            <a:picLocks noChangeAspect="1"/>
          </p:cNvPicPr>
          <p:nvPr>
            <a:audioFile r:link="rId30"/>
            <p:extLst>
              <p:ext uri="{DAA4B4D4-6D71-4841-9C94-3DE7FCFB9230}">
                <p14:media xmlns:p14="http://schemas.microsoft.com/office/powerpoint/2010/main" r:embed="rId29"/>
              </p:ext>
            </p:extLst>
          </p:nvPr>
        </p:nvPicPr>
        <p:blipFill>
          <a:blip r:embed="rId70"/>
          <a:stretch>
            <a:fillRect/>
          </a:stretch>
        </p:blipFill>
        <p:spPr>
          <a:xfrm>
            <a:off x="3710829" y="6147492"/>
            <a:ext cx="487363" cy="487363"/>
          </a:xfrm>
          <a:prstGeom prst="rect">
            <a:avLst/>
          </a:prstGeom>
        </p:spPr>
      </p:pic>
      <p:pic>
        <p:nvPicPr>
          <p:cNvPr id="29" name="вузол">
            <a:hlinkClick r:id="" action="ppaction://media"/>
            <a:extLst>
              <a:ext uri="{FF2B5EF4-FFF2-40B4-BE49-F238E27FC236}">
                <a16:creationId xmlns:a16="http://schemas.microsoft.com/office/drawing/2014/main" id="{F27AEDF6-09F6-481A-CEF9-FE59B2828AB1}"/>
              </a:ext>
            </a:extLst>
          </p:cNvPr>
          <p:cNvPicPr>
            <a:picLocks noChangeAspect="1"/>
          </p:cNvPicPr>
          <p:nvPr>
            <a:audioFile r:link="rId32"/>
            <p:extLst>
              <p:ext uri="{DAA4B4D4-6D71-4841-9C94-3DE7FCFB9230}">
                <p14:media xmlns:p14="http://schemas.microsoft.com/office/powerpoint/2010/main" r:embed="rId31"/>
              </p:ext>
            </p:extLst>
          </p:nvPr>
        </p:nvPicPr>
        <p:blipFill>
          <a:blip r:embed="rId70"/>
          <a:stretch>
            <a:fillRect/>
          </a:stretch>
        </p:blipFill>
        <p:spPr>
          <a:xfrm>
            <a:off x="4500032" y="6154682"/>
            <a:ext cx="487363" cy="487363"/>
          </a:xfrm>
          <a:prstGeom prst="rect">
            <a:avLst/>
          </a:prstGeom>
        </p:spPr>
      </p:pic>
      <p:pic>
        <p:nvPicPr>
          <p:cNvPr id="30" name="сокіл">
            <a:hlinkClick r:id="" action="ppaction://media"/>
            <a:extLst>
              <a:ext uri="{FF2B5EF4-FFF2-40B4-BE49-F238E27FC236}">
                <a16:creationId xmlns:a16="http://schemas.microsoft.com/office/drawing/2014/main" id="{D5D15A3C-6424-45B8-5104-E704053633DC}"/>
              </a:ext>
            </a:extLst>
          </p:cNvPr>
          <p:cNvPicPr>
            <a:picLocks noChangeAspect="1"/>
          </p:cNvPicPr>
          <p:nvPr>
            <a:audioFile r:link="rId34"/>
            <p:extLst>
              <p:ext uri="{DAA4B4D4-6D71-4841-9C94-3DE7FCFB9230}">
                <p14:media xmlns:p14="http://schemas.microsoft.com/office/powerpoint/2010/main" r:embed="rId33"/>
              </p:ext>
            </p:extLst>
          </p:nvPr>
        </p:nvPicPr>
        <p:blipFill>
          <a:blip r:embed="rId70"/>
          <a:stretch>
            <a:fillRect/>
          </a:stretch>
        </p:blipFill>
        <p:spPr>
          <a:xfrm>
            <a:off x="5299067" y="6153943"/>
            <a:ext cx="487363" cy="487363"/>
          </a:xfrm>
          <a:prstGeom prst="rect">
            <a:avLst/>
          </a:prstGeom>
        </p:spPr>
      </p:pic>
      <p:pic>
        <p:nvPicPr>
          <p:cNvPr id="31" name="кухар">
            <a:hlinkClick r:id="" action="ppaction://media"/>
            <a:extLst>
              <a:ext uri="{FF2B5EF4-FFF2-40B4-BE49-F238E27FC236}">
                <a16:creationId xmlns:a16="http://schemas.microsoft.com/office/drawing/2014/main" id="{56CFD84A-AB8D-E04F-61BA-C1D15066709A}"/>
              </a:ext>
            </a:extLst>
          </p:cNvPr>
          <p:cNvPicPr>
            <a:picLocks noChangeAspect="1"/>
          </p:cNvPicPr>
          <p:nvPr>
            <a:audioFile r:link="rId36"/>
            <p:extLst>
              <p:ext uri="{DAA4B4D4-6D71-4841-9C94-3DE7FCFB9230}">
                <p14:media xmlns:p14="http://schemas.microsoft.com/office/powerpoint/2010/main" r:embed="rId35"/>
              </p:ext>
            </p:extLst>
          </p:nvPr>
        </p:nvPicPr>
        <p:blipFill>
          <a:blip r:embed="rId70"/>
          <a:stretch>
            <a:fillRect/>
          </a:stretch>
        </p:blipFill>
        <p:spPr>
          <a:xfrm>
            <a:off x="6127679" y="6146443"/>
            <a:ext cx="487363" cy="487363"/>
          </a:xfrm>
          <a:prstGeom prst="rect">
            <a:avLst/>
          </a:prstGeom>
        </p:spPr>
      </p:pic>
      <p:pic>
        <p:nvPicPr>
          <p:cNvPr id="33" name="баскетбол">
            <a:hlinkClick r:id="" action="ppaction://media"/>
            <a:extLst>
              <a:ext uri="{FF2B5EF4-FFF2-40B4-BE49-F238E27FC236}">
                <a16:creationId xmlns:a16="http://schemas.microsoft.com/office/drawing/2014/main" id="{BFCF8C9C-B25A-FA7E-60E5-08FEA3F543E7}"/>
              </a:ext>
            </a:extLst>
          </p:cNvPr>
          <p:cNvPicPr>
            <a:picLocks noChangeAspect="1"/>
          </p:cNvPicPr>
          <p:nvPr>
            <a:audioFile r:link="rId38"/>
            <p:extLst>
              <p:ext uri="{DAA4B4D4-6D71-4841-9C94-3DE7FCFB9230}">
                <p14:media xmlns:p14="http://schemas.microsoft.com/office/powerpoint/2010/main" r:embed="rId37"/>
              </p:ext>
            </p:extLst>
          </p:nvPr>
        </p:nvPicPr>
        <p:blipFill>
          <a:blip r:embed="rId70"/>
          <a:stretch>
            <a:fillRect/>
          </a:stretch>
        </p:blipFill>
        <p:spPr>
          <a:xfrm>
            <a:off x="7688213" y="6146442"/>
            <a:ext cx="487363" cy="487363"/>
          </a:xfrm>
          <a:prstGeom prst="rect">
            <a:avLst/>
          </a:prstGeom>
        </p:spPr>
      </p:pic>
      <p:pic>
        <p:nvPicPr>
          <p:cNvPr id="35" name="осел">
            <a:hlinkClick r:id="" action="ppaction://media"/>
            <a:extLst>
              <a:ext uri="{FF2B5EF4-FFF2-40B4-BE49-F238E27FC236}">
                <a16:creationId xmlns:a16="http://schemas.microsoft.com/office/drawing/2014/main" id="{DAA808B8-6D07-1868-9DDC-4D04332B81D0}"/>
              </a:ext>
            </a:extLst>
          </p:cNvPr>
          <p:cNvPicPr>
            <a:picLocks noChangeAspect="1"/>
          </p:cNvPicPr>
          <p:nvPr>
            <a:audioFile r:link="rId40"/>
            <p:extLst>
              <p:ext uri="{DAA4B4D4-6D71-4841-9C94-3DE7FCFB9230}">
                <p14:media xmlns:p14="http://schemas.microsoft.com/office/powerpoint/2010/main" r:embed="rId39"/>
              </p:ext>
            </p:extLst>
          </p:nvPr>
        </p:nvPicPr>
        <p:blipFill>
          <a:blip r:embed="rId70"/>
          <a:stretch>
            <a:fillRect/>
          </a:stretch>
        </p:blipFill>
        <p:spPr>
          <a:xfrm>
            <a:off x="8499741" y="615394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879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6" dur="1920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0" dur="1557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4" dur="1728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8" dur="29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2" dur="17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6" dur="19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0" dur="181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4" dur="200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8" dur="198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2" dur="170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6" dur="202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0" dur="1877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4" dur="2176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8" dur="1792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2" dur="164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6" dur="1792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0" dur="2069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1" fill="hold">
                      <p:stCondLst>
                        <p:cond delay="indefinite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4" dur="2069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8" dur="2240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>
                      <p:stCondLst>
                        <p:cond delay="indefinite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2" dur="1920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4" fill="hold">
                      <p:stCondLst>
                        <p:cond delay="0"/>
                      </p:stCondLst>
                      <p:childTnLst>
                        <p:par>
                          <p:cTn id="285" fill="hold">
                            <p:stCondLst>
                              <p:cond delay="0"/>
                            </p:stCondLst>
                            <p:childTnLst>
                              <p:par>
                                <p:cTn id="28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7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8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8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0" fill="hold">
                      <p:stCondLst>
                        <p:cond delay="0"/>
                      </p:stCondLst>
                      <p:childTnLst>
                        <p:par>
                          <p:cTn id="291" fill="hold">
                            <p:stCondLst>
                              <p:cond delay="0"/>
                            </p:stCondLst>
                            <p:childTnLst>
                              <p:par>
                                <p:cTn id="2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3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4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95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6" fill="hold">
                      <p:stCondLst>
                        <p:cond delay="0"/>
                      </p:stCondLst>
                      <p:childTnLst>
                        <p:par>
                          <p:cTn id="297" fill="hold">
                            <p:stCondLst>
                              <p:cond delay="0"/>
                            </p:stCondLst>
                            <p:childTnLst>
                              <p:par>
                                <p:cTn id="29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0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1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2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3" fill="hold">
                      <p:stCondLst>
                        <p:cond delay="indefinite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audio>
              <p:cMediaNode vol="80000">
                <p:cTn id="30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audio>
              <p:cMediaNode vol="80000">
                <p:cTn id="3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  <p:audio>
              <p:cMediaNode vol="80000">
                <p:cTn id="3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audio>
              <p:cMediaNode vol="80000">
                <p:cTn id="3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3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3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3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3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3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3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3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3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3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3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3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3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3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4769B003-2EEB-4232-B8A4-C5B84B30FFC1}"/>
</file>

<file path=customXml/itemProps2.xml><?xml version="1.0" encoding="utf-8"?>
<ds:datastoreItem xmlns:ds="http://schemas.openxmlformats.org/officeDocument/2006/customXml" ds:itemID="{0417BC6D-3DC7-4761-8C8C-E8D47E0DD7B7}"/>
</file>

<file path=customXml/itemProps3.xml><?xml version="1.0" encoding="utf-8"?>
<ds:datastoreItem xmlns:ds="http://schemas.openxmlformats.org/officeDocument/2006/customXml" ds:itemID="{C16490DC-DA87-4684-8984-12F8012791C4}"/>
</file>

<file path=docProps/app.xml><?xml version="1.0" encoding="utf-8"?>
<Properties xmlns="http://schemas.openxmlformats.org/officeDocument/2006/extended-properties" xmlns:vt="http://schemas.openxmlformats.org/officeDocument/2006/docPropsVTypes">
  <TotalTime>215</TotalTime>
  <Words>0</Words>
  <Application>Microsoft Office PowerPoint</Application>
  <PresentationFormat>Широкоэкранный</PresentationFormat>
  <Paragraphs>0</Paragraphs>
  <Slides>1</Slides>
  <Notes>0</Notes>
  <HiddenSlides>0</HiddenSlides>
  <MMClips>20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10</cp:revision>
  <dcterms:created xsi:type="dcterms:W3CDTF">2026-02-10T22:27:23Z</dcterms:created>
  <dcterms:modified xsi:type="dcterms:W3CDTF">2026-02-18T15:17:45Z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