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5"/>
    <p:restoredTop sz="94662"/>
  </p:normalViewPr>
  <p:slideViewPr>
    <p:cSldViewPr snapToGrid="0">
      <p:cViewPr varScale="1">
        <p:scale>
          <a:sx n="88" d="100"/>
          <a:sy n="88" d="100"/>
        </p:scale>
        <p:origin x="2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5E1F8-71AE-DB40-9E68-26B498AA8787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DA12A-B4B8-B54C-864B-FBA5554FAA9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48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A12A-B4B8-B54C-864B-FBA5554FAA9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91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24787-F3F6-260D-FE26-AA96BDCA4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46846-FA9C-EF82-241F-88BCC4DB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E62F6-630B-1F9A-493C-0C4D94D52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9EC4DC-534B-6FA2-32F6-781C8DF7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CF74CC-2B54-B59A-A10D-9C22EDA4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76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D488E-C649-1AA4-9A25-ADF1B519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F6D3E4-8375-EDF1-60D9-2FE925B0B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9B670-9B86-FCF8-B4D4-7DF62765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5416C-E91E-B573-22CF-889397A0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1CDA5C-7A55-E0BF-D7B6-4BC833A1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1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496A27-B7B9-77C7-09D3-B3D1820F6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24E26A-8681-DF5B-D51E-58F32D0C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B3757-245C-74D4-29D6-60AD017A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6932A-5C1A-6012-A65A-5E291925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5E956-35C0-D7C4-B64F-DCA74E83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6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B8C66-468D-ACE8-FB67-C80F62ABE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1FB02C-4C4D-7B92-0A78-AB034D894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1D74E-C09E-B7DA-3D74-26A66F0D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C1A57-3B0F-FD7C-AC09-A16249BC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EBC85A-811D-4D0D-33A1-5DF009228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662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92886-915D-D7BC-1FD6-E4E30C86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3AB0C2-2399-1115-81A1-99C7B68B1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6D3D63-F4D3-1436-932D-8AACF17E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E54995-9350-4B30-2359-A2D47C5F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F861-76BE-DD11-4603-C934B114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47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4D6D9-E500-D88E-AB5D-7C7E4ADC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B7B971-28AB-C2DE-CE9F-4C4599BA9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A499E8-7889-7834-BA59-057D05C30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7B5337-2C7B-5E33-FB97-75F86F55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F50D59-3C8D-8B85-5B5B-835EB365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DF559-1F22-3ABC-33A5-B619E5A26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696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2ADC1-58CD-DA07-E3A5-0B207888E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924AAC-EB85-E145-153C-59971D3A4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6B1A91-B478-79A5-2868-BF1F7349F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36D3-85B7-CB8C-F83B-250EACF8A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FCBBE0-5722-858B-C6EB-A72E9A7B0D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BBB536-F472-99EE-E80D-84637B65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1AC366-30DA-A84C-01C8-E6DE971D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8D1D43-D87C-1F7B-3D4F-D6F22903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0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439D7-C440-5391-364C-6E781FEF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921702-9C5C-1CC4-1ED3-349DD6A5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C5B146-5D58-2C8E-ECBA-23CF3E63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C2AE5A-F112-6C66-7655-9C58FE41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6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0F73D6-854B-5545-A8A9-C81B6745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2B99A1-577D-80C0-5C38-33E513E9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B8D94D-3075-E05E-59E1-034B3AE3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997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72A60-4562-7BAF-F118-2A72FF82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B43F1-F473-6491-C773-BE941ECC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7E43BC-63E3-6449-3BA6-5AFD81A8E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EFD454-7F18-2BB7-1D71-0DD42E88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6DA56B-696D-420B-49C9-A4B96C52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C0307C-9395-5B93-A28C-7433AF38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51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948F7-B64C-89FC-4726-80D7B75E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968966-F5C5-438D-6DC2-EDBE8463C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C534C6-151C-A92C-FF06-9B210F573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77A6E8-733B-B4DA-633E-33CBC8F3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270DCD-90B3-7C21-E63C-E51C8D82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64FD52-CE39-E7FB-8A14-BE44A7DD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376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958D1-F065-3FED-C4FF-33ECCF49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A0D5C5-1B56-F1B4-BF29-67AF28B01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CCC179-1459-9E91-4988-7565A5269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B4EE5-1629-214F-8DF0-540BA3D3789E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163C27-1C50-0FFE-6688-924DAF18A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62206-F62A-EF2E-980C-3A83F7A6F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50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325DAA-4A0F-7D21-9520-655CA0003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062"/>
            <a:ext cx="12192000" cy="6940062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F8F75DC3-D2DD-A8B8-5BDC-E4D3BDD16800}"/>
              </a:ext>
            </a:extLst>
          </p:cNvPr>
          <p:cNvSpPr/>
          <p:nvPr/>
        </p:nvSpPr>
        <p:spPr>
          <a:xfrm>
            <a:off x="2063262" y="647700"/>
            <a:ext cx="7069016" cy="5480538"/>
          </a:xfrm>
          <a:prstGeom prst="round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1F38B8-93A6-A652-1D42-6B4FEDB41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833" y="729762"/>
            <a:ext cx="2547815" cy="25478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E19B80-A4C2-4E82-3903-CF3F70AA9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862" y="693616"/>
            <a:ext cx="2547815" cy="25478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7732E0-5AC5-55A1-9B4D-484DA4209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909" y="688731"/>
            <a:ext cx="2547815" cy="25478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0E5E0D-0A05-8033-25C8-8F3BF6421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833" y="3246316"/>
            <a:ext cx="2547815" cy="25478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F5B54B-DF86-47FC-8B50-0659928EA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639" y="3135191"/>
            <a:ext cx="2547815" cy="25478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D46ED3-7855-BF71-D3B5-2F6EA7B2C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2685" y="3130305"/>
            <a:ext cx="2547816" cy="25478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969BC6-52A6-DCC4-850B-5DCEF0DF1C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6295" y="3130305"/>
            <a:ext cx="2776413" cy="27764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AA62C7B-4500-86CB-57A3-6F904E34C7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4925" y="587375"/>
            <a:ext cx="2547816" cy="25478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DD59A20-3E6C-1058-1176-FC26237226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5446" y="3265275"/>
            <a:ext cx="2547817" cy="25478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5944C3-FA20-6A15-F12A-13FE0E306C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7741" y="649166"/>
            <a:ext cx="2547817" cy="25478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5CE3469-0B8F-5969-5780-E7A34E59AB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9983" y="3195516"/>
            <a:ext cx="2547815" cy="25478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629155A-1A7E-6458-2CC4-F5B0545A2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49750" y="707690"/>
            <a:ext cx="2547815" cy="254781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424BB6-B5C3-C381-7072-D232E355B1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61474" y="3304838"/>
            <a:ext cx="2547815" cy="254781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52F3D95-A5D2-ABE6-F835-C7C3634BA2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3466" y="47664"/>
            <a:ext cx="3378534" cy="33785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F2C8DC0-6AEB-AEE0-D401-0F61803A14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5311" y="-67960"/>
            <a:ext cx="1186659" cy="13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91DB4AE-B967-4CB5-BE55-199FB4C3D83C}"/>
</file>

<file path=customXml/itemProps2.xml><?xml version="1.0" encoding="utf-8"?>
<ds:datastoreItem xmlns:ds="http://schemas.openxmlformats.org/officeDocument/2006/customXml" ds:itemID="{5E9154AD-D110-4B10-BB6B-5EC639ECA40A}"/>
</file>

<file path=customXml/itemProps3.xml><?xml version="1.0" encoding="utf-8"?>
<ds:datastoreItem xmlns:ds="http://schemas.openxmlformats.org/officeDocument/2006/customXml" ds:itemID="{2AA718C0-BE99-46CF-95A4-6A0B180E11F7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2026-02-11T22:19:20Z</dcterms:created>
  <dcterms:modified xsi:type="dcterms:W3CDTF">2026-02-18T13:08:45Z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