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0000FF"/>
    <a:srgbClr val="00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8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8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4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1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9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4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6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CDF9D-CD50-49CE-8DE7-B5D9E7071D85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DE3D3-6123-481E-AE8A-44F3E3B7E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2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4"/>
            <a:ext cx="12192000" cy="698988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2" y="5701004"/>
            <a:ext cx="1019560" cy="10275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42" y="3514485"/>
            <a:ext cx="3089059" cy="3089059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1327741" y="63860"/>
            <a:ext cx="6489550" cy="6598395"/>
            <a:chOff x="897644" y="128016"/>
            <a:chExt cx="6489550" cy="659839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897644" y="128016"/>
              <a:ext cx="6344890" cy="6598395"/>
              <a:chOff x="1139371" y="103030"/>
              <a:chExt cx="5923901" cy="6332939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1139371" y="103030"/>
                <a:ext cx="5923901" cy="6332939"/>
                <a:chOff x="1139371" y="103030"/>
                <a:chExt cx="5923901" cy="6332939"/>
              </a:xfrm>
            </p:grpSpPr>
            <p:sp>
              <p:nvSpPr>
                <p:cNvPr id="2" name="Скругленный прямоугольник 1"/>
                <p:cNvSpPr/>
                <p:nvPr/>
              </p:nvSpPr>
              <p:spPr>
                <a:xfrm>
                  <a:off x="1139371" y="103030"/>
                  <a:ext cx="5923901" cy="6332939"/>
                </a:xfrm>
                <a:prstGeom prst="roundRect">
                  <a:avLst>
                    <a:gd name="adj" fmla="val 10975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" name="Рисунок 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2888" y="223661"/>
                  <a:ext cx="2362200" cy="3543301"/>
                </a:xfrm>
                <a:prstGeom prst="roundRect">
                  <a:avLst>
                    <a:gd name="adj" fmla="val 10898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sp>
            <p:nvSpPr>
              <p:cNvPr id="4" name="TextBox 3"/>
              <p:cNvSpPr txBox="1"/>
              <p:nvPr/>
            </p:nvSpPr>
            <p:spPr>
              <a:xfrm>
                <a:off x="1802423" y="4235549"/>
                <a:ext cx="47742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1080179" y="4114983"/>
              <a:ext cx="630701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галасливий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літній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день Маша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пішла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ринок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площі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було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галасливо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шаруділи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пакети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чути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кроки,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шелестіло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листя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Маша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знайшла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гарну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грушу,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стиглу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вишню та великий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мішок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картоплі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Вона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довго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вибирала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нюхала,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мацала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та питала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ціну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Наприкінці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Маша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пішла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з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повними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сумками та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гарним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настроєм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343052" y="54998"/>
            <a:ext cx="6322248" cy="6598306"/>
            <a:chOff x="1102921" y="281354"/>
            <a:chExt cx="6322248" cy="659830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102921" y="281354"/>
              <a:ext cx="6322248" cy="6598306"/>
            </a:xfrm>
            <a:prstGeom prst="roundRect">
              <a:avLst>
                <a:gd name="adj" fmla="val 10975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491" y="430821"/>
              <a:ext cx="2362200" cy="3543301"/>
            </a:xfrm>
            <a:prstGeom prst="roundRect">
              <a:avLst>
                <a:gd name="adj" fmla="val 10898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22" name="Рисунок 21" descr="Check 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81" y="4439790"/>
            <a:ext cx="324000" cy="324000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483156" y="4003107"/>
            <a:ext cx="290343" cy="288000"/>
            <a:chOff x="11218200" y="4011795"/>
            <a:chExt cx="290343" cy="288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1508600" y="4940580"/>
            <a:ext cx="290343" cy="288000"/>
            <a:chOff x="11218200" y="4011795"/>
            <a:chExt cx="290343" cy="288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218200" y="4011795"/>
              <a:ext cx="288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&lt;strong&gt;Крестик&lt;/strong&gt; на прозрачном фоне: найдено 82 изображений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0543" y="4011795"/>
              <a:ext cx="288000" cy="288000"/>
            </a:xfrm>
            <a:prstGeom prst="rect">
              <a:avLst/>
            </a:prstGeom>
          </p:spPr>
        </p:pic>
      </p:grpSp>
      <p:pic>
        <p:nvPicPr>
          <p:cNvPr id="23" name="Рисунок 22" descr="Check 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17" y="5377004"/>
            <a:ext cx="324000" cy="3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0302" y="4400859"/>
            <a:ext cx="549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площі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галасливо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5485" y="3953728"/>
            <a:ext cx="559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Маша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пішла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магазин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одягу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2501" y="4884525"/>
            <a:ext cx="416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Маша купила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свіжу рибу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6686" y="5337688"/>
            <a:ext cx="5896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Вона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купила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грушу, вишню та мішок картоплі?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Check 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17" y="5873801"/>
            <a:ext cx="324000" cy="32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0582" y="5821354"/>
            <a:ext cx="567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Маша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пішла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задоволена, додому?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15424" y="63860"/>
            <a:ext cx="6336350" cy="6586455"/>
          </a:xfrm>
          <a:prstGeom prst="roundRect">
            <a:avLst>
              <a:gd name="adj" fmla="val 1097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15511" y="455608"/>
            <a:ext cx="5709358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1" y="482876"/>
            <a:ext cx="1061264" cy="10612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801432" y="630371"/>
            <a:ext cx="15574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ШАП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98405" y="637991"/>
            <a:ext cx="10294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08035" y="623896"/>
            <a:ext cx="936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620789" y="1867264"/>
            <a:ext cx="5709358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618476" y="3357087"/>
            <a:ext cx="5714733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641453" y="4835820"/>
            <a:ext cx="5697590" cy="1134208"/>
          </a:xfrm>
          <a:prstGeom prst="roundRect">
            <a:avLst>
              <a:gd name="adj" fmla="val 1279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50" y="1989701"/>
            <a:ext cx="1028345" cy="1028345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451259" y="2075788"/>
            <a:ext cx="1535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ШОК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01886" y="2089067"/>
            <a:ext cx="984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54755" y="2070855"/>
            <a:ext cx="8114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glow rad="228600">
                    <a:srgbClr val="FF33CC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</a:t>
            </a:r>
            <a:endParaRPr lang="ru-RU" sz="4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rgbClr val="FF33CC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01" y="3462499"/>
            <a:ext cx="944669" cy="94466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578502" y="3611333"/>
            <a:ext cx="952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10640" y="3585867"/>
            <a:ext cx="13915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rgbClr val="7030A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ДУШ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rgbClr val="7030A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257900" y="3567285"/>
            <a:ext cx="867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625253" y="3611333"/>
            <a:ext cx="949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70" y="4883043"/>
            <a:ext cx="1135435" cy="1055707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6323190" y="5063409"/>
            <a:ext cx="867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rgbClr val="00FF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endParaRPr lang="ru-RU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rgbClr val="00FF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390420" y="5075505"/>
            <a:ext cx="835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05179" y="5059015"/>
            <a:ext cx="8963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FFFF"/>
                </a:solidFill>
                <a:effectLst>
                  <a:glow rad="228600">
                    <a:srgbClr val="00FFFF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endParaRPr lang="ru-RU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FFFF"/>
              </a:solidFill>
              <a:effectLst>
                <a:glow rad="228600">
                  <a:srgbClr val="00FFFF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08343" y="5075505"/>
            <a:ext cx="1332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33CC"/>
                </a:solidFill>
                <a:effectLst>
                  <a:glow rad="228600">
                    <a:srgbClr val="FF33CC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ТУШ</a:t>
            </a:r>
            <a:endParaRPr lang="ru-RU" sz="4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rgbClr val="FF33CC"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12069" r="14734" b="11908"/>
          <a:stretch/>
        </p:blipFill>
        <p:spPr>
          <a:xfrm>
            <a:off x="2223722" y="1067633"/>
            <a:ext cx="4519754" cy="499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2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31" grpId="0" animBg="1"/>
      <p:bldP spid="32" grpId="0" animBg="1"/>
      <p:bldP spid="16" grpId="0"/>
      <p:bldP spid="33" grpId="0"/>
      <p:bldP spid="33" grpId="1"/>
      <p:bldP spid="34" grpId="0"/>
      <p:bldP spid="35" grpId="0" animBg="1"/>
      <p:bldP spid="36" grpId="0" animBg="1"/>
      <p:bldP spid="37" grpId="0" animBg="1"/>
      <p:bldP spid="38" grpId="0"/>
      <p:bldP spid="39" grpId="0"/>
      <p:bldP spid="39" grpId="1"/>
      <p:bldP spid="40" grpId="0"/>
      <p:bldP spid="41" grpId="0"/>
      <p:bldP spid="45" grpId="0"/>
      <p:bldP spid="46" grpId="0"/>
      <p:bldP spid="47" grpId="0"/>
      <p:bldP spid="47" grpId="1"/>
      <p:bldP spid="48" grpId="0"/>
      <p:bldP spid="49" grpId="0"/>
      <p:bldP spid="49" grpId="1"/>
      <p:bldP spid="50" grpId="0"/>
      <p:bldP spid="5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F277F5C-B2B2-492F-AC91-E24DF7E00B98}"/>
</file>

<file path=customXml/itemProps2.xml><?xml version="1.0" encoding="utf-8"?>
<ds:datastoreItem xmlns:ds="http://schemas.openxmlformats.org/officeDocument/2006/customXml" ds:itemID="{0AB2C1F3-30B9-4BB0-BA74-41A8CC8224B9}"/>
</file>

<file path=customXml/itemProps3.xml><?xml version="1.0" encoding="utf-8"?>
<ds:datastoreItem xmlns:ds="http://schemas.openxmlformats.org/officeDocument/2006/customXml" ds:itemID="{C09691F3-DB43-41AA-AEFF-02FF2D8FEEA0}"/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56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2026-02-14T14:52:12Z</dcterms:created>
  <dcterms:modified xsi:type="dcterms:W3CDTF">2026-02-18T10:23:42Z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