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FFFF"/>
    <a:srgbClr val="FF33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8988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1" y="5517160"/>
            <a:ext cx="1065574" cy="10739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56" y="3338624"/>
            <a:ext cx="3089059" cy="30890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70538" y="281354"/>
            <a:ext cx="4994596" cy="6154615"/>
            <a:chOff x="1670538" y="281354"/>
            <a:chExt cx="4994596" cy="615461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70538" y="281354"/>
              <a:ext cx="4906108" cy="6154615"/>
              <a:chOff x="1670538" y="281354"/>
              <a:chExt cx="4906108" cy="6154615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1670538" y="281354"/>
                <a:ext cx="4906108" cy="6154615"/>
              </a:xfrm>
              <a:prstGeom prst="roundRect">
                <a:avLst>
                  <a:gd name="adj" fmla="val 10975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92" y="404271"/>
                <a:ext cx="3420000" cy="3420000"/>
              </a:xfrm>
              <a:prstGeom prst="roundRect">
                <a:avLst>
                  <a:gd name="adj" fmla="val 10898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821771" y="3824271"/>
              <a:ext cx="484336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Жарким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липневим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днем ​​Жанна лежала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пляжі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Сонце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палило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шкіру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повітрі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кружляв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легкий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морський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бриз.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Поруч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лежав журнал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із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яскравою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обкладинкою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Жанна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насолоджувалася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відпочинком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дзижчанням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джмелів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588188" y="273068"/>
            <a:ext cx="5000339" cy="6185403"/>
            <a:chOff x="1599667" y="281354"/>
            <a:chExt cx="5000339" cy="618540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99667" y="281354"/>
              <a:ext cx="5000339" cy="6185403"/>
            </a:xfrm>
            <a:prstGeom prst="roundRect">
              <a:avLst>
                <a:gd name="adj" fmla="val 1097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585" y="413572"/>
              <a:ext cx="3420000" cy="3420000"/>
            </a:xfrm>
            <a:prstGeom prst="roundRect">
              <a:avLst>
                <a:gd name="adj" fmla="val 1089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2338238" y="4091455"/>
            <a:ext cx="3969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Жанна лежала на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пляжі.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8239" y="4487572"/>
            <a:ext cx="35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липні  падав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сніг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0462" y="4860621"/>
            <a:ext cx="416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Жанна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їла морозиво.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0128" y="5274915"/>
            <a:ext cx="416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повітрі кружляв морський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бриз.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9476" y="5700200"/>
            <a:ext cx="400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Жанна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насолоджувалась відпочинком.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Check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53" y="4127514"/>
            <a:ext cx="324000" cy="324000"/>
          </a:xfrm>
          <a:prstGeom prst="rect">
            <a:avLst/>
          </a:prstGeom>
        </p:spPr>
      </p:pic>
      <p:pic>
        <p:nvPicPr>
          <p:cNvPr id="23" name="Рисунок 22" descr="Check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85" y="5318341"/>
            <a:ext cx="324000" cy="324000"/>
          </a:xfrm>
          <a:prstGeom prst="rect">
            <a:avLst/>
          </a:prstGeom>
        </p:spPr>
      </p:pic>
      <p:pic>
        <p:nvPicPr>
          <p:cNvPr id="24" name="Рисунок 23" descr="Check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92" y="5760132"/>
            <a:ext cx="324000" cy="32400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042128" y="4549091"/>
            <a:ext cx="290343" cy="288000"/>
            <a:chOff x="11218200" y="4011795"/>
            <a:chExt cx="290343" cy="28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042810" y="4917674"/>
            <a:ext cx="290343" cy="288000"/>
            <a:chOff x="11218200" y="4011795"/>
            <a:chExt cx="290343" cy="28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1577392" y="218777"/>
            <a:ext cx="5087742" cy="6239694"/>
          </a:xfrm>
          <a:prstGeom prst="roundRect">
            <a:avLst>
              <a:gd name="adj" fmla="val 1097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76825" y="684359"/>
            <a:ext cx="4682987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80" y="684359"/>
            <a:ext cx="1061264" cy="1061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13797" y="845500"/>
            <a:ext cx="11496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77035" y="849634"/>
            <a:ext cx="9214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65049" y="845500"/>
            <a:ext cx="1446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ЖАК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96456" y="2134761"/>
            <a:ext cx="4614823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25361" y="3561669"/>
            <a:ext cx="4585918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825361" y="4998633"/>
            <a:ext cx="4585917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32" y="2160850"/>
            <a:ext cx="1073791" cy="107379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007337" y="2244593"/>
            <a:ext cx="1361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ТОН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22705" y="2251132"/>
            <a:ext cx="1019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63754" y="2240199"/>
            <a:ext cx="1071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6" y="3714320"/>
            <a:ext cx="1061805" cy="97815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802576" y="3816510"/>
            <a:ext cx="6960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30869" y="3822386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9654" y="3816510"/>
            <a:ext cx="982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73324" y="3814694"/>
            <a:ext cx="896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92" y="5016549"/>
            <a:ext cx="1120781" cy="1120781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223638" y="5268492"/>
            <a:ext cx="886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68161" y="5268492"/>
            <a:ext cx="829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13720" y="5257449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2069" r="14734" b="11908"/>
          <a:stretch/>
        </p:blipFill>
        <p:spPr>
          <a:xfrm>
            <a:off x="2081584" y="1121812"/>
            <a:ext cx="4044566" cy="44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1" grpId="0" animBg="1"/>
      <p:bldP spid="32" grpId="0" animBg="1"/>
      <p:bldP spid="16" grpId="0"/>
      <p:bldP spid="33" grpId="0"/>
      <p:bldP spid="33" grpId="1"/>
      <p:bldP spid="34" grpId="0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1" grpId="0"/>
      <p:bldP spid="45" grpId="0"/>
      <p:bldP spid="46" grpId="0"/>
      <p:bldP spid="47" grpId="0"/>
      <p:bldP spid="47" grpId="1"/>
      <p:bldP spid="48" grpId="0"/>
      <p:bldP spid="49" grpId="0"/>
      <p:bldP spid="49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561024-4D3D-4C53-A148-10080394CCC4}"/>
</file>

<file path=customXml/itemProps2.xml><?xml version="1.0" encoding="utf-8"?>
<ds:datastoreItem xmlns:ds="http://schemas.openxmlformats.org/officeDocument/2006/customXml" ds:itemID="{A00B1D66-7A98-47FF-8C61-6CD86F1FEC1A}"/>
</file>

<file path=customXml/itemProps3.xml><?xml version="1.0" encoding="utf-8"?>
<ds:datastoreItem xmlns:ds="http://schemas.openxmlformats.org/officeDocument/2006/customXml" ds:itemID="{1838D7F8-1D02-4E90-8D5C-77792FBF6ADB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47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2026-02-14T14:52:12Z</dcterms:created>
  <dcterms:modified xsi:type="dcterms:W3CDTF">2026-02-18T10:16:31Z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