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6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8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85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9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4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37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08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7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8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7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5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D406E-EE54-4E3A-A6B2-889FAB864A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7B95-D1F2-4ECC-8571-4AD229754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46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60"/>
            <a:ext cx="12214413" cy="6845440"/>
          </a:xfrm>
          <a:prstGeom prst="rect">
            <a:avLst/>
          </a:prstGeom>
        </p:spPr>
      </p:pic>
      <p:sp>
        <p:nvSpPr>
          <p:cNvPr id="23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184175" y="396705"/>
            <a:ext cx="8823036" cy="617912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9" y="668340"/>
            <a:ext cx="1514764" cy="15147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68" y="2602274"/>
            <a:ext cx="1514764" cy="151476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92" y="2718954"/>
            <a:ext cx="2911762" cy="29117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00" y="2445256"/>
            <a:ext cx="2232891" cy="22328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68" y="668340"/>
            <a:ext cx="1444694" cy="144469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10" y="4769964"/>
            <a:ext cx="1444694" cy="144469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45" y="4609802"/>
            <a:ext cx="1672795" cy="16727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10" y="2568110"/>
            <a:ext cx="1672795" cy="16727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72" y="-38420"/>
            <a:ext cx="2937164" cy="293716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1" y="2224450"/>
            <a:ext cx="2232891" cy="22328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45" y="2049026"/>
            <a:ext cx="2937164" cy="29371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8" y="4442232"/>
            <a:ext cx="2133600" cy="2133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12" y="3977617"/>
            <a:ext cx="2937164" cy="29371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83" y="2006230"/>
            <a:ext cx="2937164" cy="2937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336" y="1935725"/>
            <a:ext cx="2937164" cy="29371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76" y="4008679"/>
            <a:ext cx="2937164" cy="29371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37" y="2067118"/>
            <a:ext cx="2937164" cy="29371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92" y="358922"/>
            <a:ext cx="2133600" cy="2133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725" y="1969"/>
            <a:ext cx="2937164" cy="29371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17" y="4040450"/>
            <a:ext cx="2937164" cy="29371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71" y="-29093"/>
            <a:ext cx="2937164" cy="29371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49" y="4815921"/>
            <a:ext cx="1398310" cy="13983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91" y="4090066"/>
            <a:ext cx="2937164" cy="293716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216" y="809789"/>
            <a:ext cx="1513466" cy="151346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497" y="93786"/>
            <a:ext cx="2937164" cy="293716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72" y="-56112"/>
            <a:ext cx="748935" cy="72994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56" y="-107054"/>
            <a:ext cx="6904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6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10A298B-EEF0-499B-B574-F2461B447FBA}"/>
</file>

<file path=customXml/itemProps2.xml><?xml version="1.0" encoding="utf-8"?>
<ds:datastoreItem xmlns:ds="http://schemas.openxmlformats.org/officeDocument/2006/customXml" ds:itemID="{90A9775B-C386-4AE7-9920-97015D8E14A2}"/>
</file>

<file path=customXml/itemProps3.xml><?xml version="1.0" encoding="utf-8"?>
<ds:datastoreItem xmlns:ds="http://schemas.openxmlformats.org/officeDocument/2006/customXml" ds:itemID="{65FAD5FA-08AC-4688-A76D-48C11723C348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Win10</dc:creator>
  <cp:lastModifiedBy>Win10</cp:lastModifiedBy>
  <cp:revision>7</cp:revision>
  <dcterms:created xsi:type="dcterms:W3CDTF">2026-02-18T09:24:33Z</dcterms:created>
  <dcterms:modified xsi:type="dcterms:W3CDTF">2026-02-18T10:34:14Z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