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9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1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8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0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2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0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2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4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6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1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65269" cy="699867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26678" y="562708"/>
            <a:ext cx="4651130" cy="5559666"/>
          </a:xfrm>
          <a:prstGeom prst="roundRect">
            <a:avLst>
              <a:gd name="adj" fmla="val 986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027581" y="634666"/>
            <a:ext cx="1260000" cy="1260000"/>
            <a:chOff x="931984" y="562708"/>
            <a:chExt cx="1260000" cy="1260000"/>
          </a:xfrm>
        </p:grpSpPr>
        <p:sp>
          <p:nvSpPr>
            <p:cNvPr id="3" name="Овал 2"/>
            <p:cNvSpPr/>
            <p:nvPr/>
          </p:nvSpPr>
          <p:spPr>
            <a:xfrm>
              <a:off x="931984" y="562708"/>
              <a:ext cx="1260000" cy="12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21" y="630301"/>
              <a:ext cx="1125949" cy="1124813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1035259" y="2047722"/>
            <a:ext cx="1260000" cy="1267442"/>
            <a:chOff x="918796" y="2124190"/>
            <a:chExt cx="1260000" cy="1267442"/>
          </a:xfrm>
        </p:grpSpPr>
        <p:sp>
          <p:nvSpPr>
            <p:cNvPr id="4" name="Овал 3"/>
            <p:cNvSpPr/>
            <p:nvPr/>
          </p:nvSpPr>
          <p:spPr>
            <a:xfrm>
              <a:off x="918796" y="2124190"/>
              <a:ext cx="1260000" cy="1260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900" y="2166800"/>
              <a:ext cx="1224832" cy="1224832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1045662" y="3458769"/>
            <a:ext cx="1260000" cy="1260000"/>
            <a:chOff x="918796" y="3685672"/>
            <a:chExt cx="1260000" cy="1260000"/>
          </a:xfrm>
        </p:grpSpPr>
        <p:sp>
          <p:nvSpPr>
            <p:cNvPr id="5" name="Овал 4"/>
            <p:cNvSpPr/>
            <p:nvPr/>
          </p:nvSpPr>
          <p:spPr>
            <a:xfrm>
              <a:off x="918796" y="3685672"/>
              <a:ext cx="1260000" cy="12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567" y="3776720"/>
              <a:ext cx="1151792" cy="1151792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020610" y="4862374"/>
            <a:ext cx="1260000" cy="1260000"/>
            <a:chOff x="918796" y="5149592"/>
            <a:chExt cx="1260000" cy="1260000"/>
          </a:xfrm>
        </p:grpSpPr>
        <p:sp>
          <p:nvSpPr>
            <p:cNvPr id="10" name="Овал 9"/>
            <p:cNvSpPr/>
            <p:nvPr/>
          </p:nvSpPr>
          <p:spPr>
            <a:xfrm>
              <a:off x="918796" y="5149592"/>
              <a:ext cx="1260000" cy="1260000"/>
            </a:xfrm>
            <a:prstGeom prst="ellipse">
              <a:avLst/>
            </a:prstGeom>
            <a:solidFill>
              <a:srgbClr val="FF66FF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84" y="5161430"/>
              <a:ext cx="1164864" cy="116486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276980" y="555544"/>
            <a:ext cx="1260000" cy="1260000"/>
            <a:chOff x="8226902" y="562708"/>
            <a:chExt cx="1260000" cy="1260000"/>
          </a:xfrm>
        </p:grpSpPr>
        <p:sp>
          <p:nvSpPr>
            <p:cNvPr id="8" name="Овал 7"/>
            <p:cNvSpPr/>
            <p:nvPr/>
          </p:nvSpPr>
          <p:spPr>
            <a:xfrm>
              <a:off x="8226902" y="562708"/>
              <a:ext cx="1260000" cy="12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5998" y="701803"/>
              <a:ext cx="981807" cy="98180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271696" y="1981552"/>
            <a:ext cx="1260000" cy="1260000"/>
            <a:chOff x="8226902" y="2124190"/>
            <a:chExt cx="1260000" cy="1260000"/>
          </a:xfrm>
        </p:grpSpPr>
        <p:sp>
          <p:nvSpPr>
            <p:cNvPr id="7" name="Овал 6"/>
            <p:cNvSpPr/>
            <p:nvPr/>
          </p:nvSpPr>
          <p:spPr>
            <a:xfrm>
              <a:off x="8226902" y="2124190"/>
              <a:ext cx="1260000" cy="1260000"/>
            </a:xfrm>
            <a:prstGeom prst="ellipse">
              <a:avLst/>
            </a:prstGeom>
            <a:solidFill>
              <a:srgbClr val="00FFCC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022" y="2202895"/>
              <a:ext cx="1137757" cy="1137757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7271696" y="3432332"/>
            <a:ext cx="1260000" cy="1260000"/>
            <a:chOff x="8226902" y="3636891"/>
            <a:chExt cx="1260000" cy="1260000"/>
          </a:xfrm>
        </p:grpSpPr>
        <p:sp>
          <p:nvSpPr>
            <p:cNvPr id="6" name="Овал 5"/>
            <p:cNvSpPr/>
            <p:nvPr/>
          </p:nvSpPr>
          <p:spPr>
            <a:xfrm>
              <a:off x="8226902" y="3636891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021" y="3698009"/>
              <a:ext cx="1137757" cy="1137757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7223342" y="4858340"/>
            <a:ext cx="1260000" cy="1260000"/>
            <a:chOff x="8226901" y="5212488"/>
            <a:chExt cx="1260000" cy="1260000"/>
          </a:xfrm>
        </p:grpSpPr>
        <p:sp>
          <p:nvSpPr>
            <p:cNvPr id="9" name="Овал 8"/>
            <p:cNvSpPr/>
            <p:nvPr/>
          </p:nvSpPr>
          <p:spPr>
            <a:xfrm>
              <a:off x="8226901" y="5212488"/>
              <a:ext cx="1260000" cy="1260000"/>
            </a:xfrm>
            <a:prstGeom prst="ellipse">
              <a:avLst/>
            </a:prstGeom>
            <a:solidFill>
              <a:srgbClr val="CC00FF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86866" y="5332419"/>
              <a:ext cx="1140069" cy="114006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2652822" y="739901"/>
            <a:ext cx="949569" cy="905608"/>
            <a:chOff x="2699238" y="739904"/>
            <a:chExt cx="949569" cy="90560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748337" y="739901"/>
            <a:ext cx="949569" cy="905608"/>
            <a:chOff x="2699238" y="739904"/>
            <a:chExt cx="949569" cy="905608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24687" y="749779"/>
            <a:ext cx="1144698" cy="905608"/>
            <a:chOff x="2615209" y="739904"/>
            <a:chExt cx="1144698" cy="90560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15209" y="898036"/>
              <a:ext cx="1144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МИС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793994" y="739901"/>
            <a:ext cx="1103432" cy="905608"/>
            <a:chOff x="2622306" y="739904"/>
            <a:chExt cx="1103432" cy="90560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22306" y="900404"/>
              <a:ext cx="11034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КАС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659670" y="3805014"/>
            <a:ext cx="949569" cy="905608"/>
            <a:chOff x="2699238" y="739904"/>
            <a:chExt cx="949569" cy="90560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659672" y="1755114"/>
            <a:ext cx="949569" cy="905608"/>
            <a:chOff x="2699238" y="739904"/>
            <a:chExt cx="949569" cy="905608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673174" y="1750091"/>
            <a:ext cx="1065159" cy="905608"/>
            <a:chOff x="2631752" y="739904"/>
            <a:chExt cx="1065159" cy="90560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31752" y="900315"/>
              <a:ext cx="10651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СЛИ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620566" y="2780064"/>
            <a:ext cx="1014077" cy="905608"/>
            <a:chOff x="2666982" y="739904"/>
            <a:chExt cx="1014077" cy="905608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66982" y="912658"/>
              <a:ext cx="1014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КАК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719019" y="2782530"/>
            <a:ext cx="949569" cy="905608"/>
            <a:chOff x="2699238" y="739904"/>
            <a:chExt cx="949569" cy="905608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799453" y="1750088"/>
            <a:ext cx="949569" cy="905608"/>
            <a:chOff x="2699238" y="739904"/>
            <a:chExt cx="949569" cy="905608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774999" y="1750088"/>
            <a:ext cx="1144697" cy="905608"/>
            <a:chOff x="2597525" y="739904"/>
            <a:chExt cx="1144697" cy="905608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97525" y="907915"/>
              <a:ext cx="1144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МАС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789604" y="2788751"/>
            <a:ext cx="949569" cy="905608"/>
            <a:chOff x="2699238" y="739904"/>
            <a:chExt cx="949569" cy="90560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807434" y="2780064"/>
            <a:ext cx="1075971" cy="905608"/>
            <a:chOff x="2619489" y="739904"/>
            <a:chExt cx="1075971" cy="905608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681440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19489" y="887977"/>
              <a:ext cx="10759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КОС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3701094" y="3814087"/>
            <a:ext cx="949569" cy="905608"/>
            <a:chOff x="2699238" y="739904"/>
            <a:chExt cx="949569" cy="905608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НИ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762666" y="3814087"/>
            <a:ext cx="1003447" cy="905608"/>
            <a:chOff x="2696243" y="739904"/>
            <a:chExt cx="1003447" cy="905608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696243" y="900318"/>
              <a:ext cx="10034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ТУС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850489" y="3814087"/>
            <a:ext cx="949569" cy="905608"/>
            <a:chOff x="2699238" y="739904"/>
            <a:chExt cx="949569" cy="905608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576613" y="5097869"/>
            <a:ext cx="4296148" cy="715089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Словник: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сова,сани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, миска, каска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         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слива, кокос, кактус, маска.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1" y="237968"/>
            <a:ext cx="805538" cy="731280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6694" r="19331" b="13928"/>
          <a:stretch/>
        </p:blipFill>
        <p:spPr>
          <a:xfrm>
            <a:off x="2745501" y="462763"/>
            <a:ext cx="4126430" cy="5759556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037" y="3559082"/>
            <a:ext cx="2595225" cy="25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9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0646F65-8F04-407F-93D7-85DF3C720513}"/>
</file>

<file path=customXml/itemProps2.xml><?xml version="1.0" encoding="utf-8"?>
<ds:datastoreItem xmlns:ds="http://schemas.openxmlformats.org/officeDocument/2006/customXml" ds:itemID="{0BCB23C1-872E-429B-B987-4D09968826FD}"/>
</file>

<file path=customXml/itemProps3.xml><?xml version="1.0" encoding="utf-8"?>
<ds:datastoreItem xmlns:ds="http://schemas.openxmlformats.org/officeDocument/2006/customXml" ds:itemID="{75BA9598-D666-4EFA-8187-2406DA216D06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32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2026-02-06T17:43:40Z</dcterms:created>
  <dcterms:modified xsi:type="dcterms:W3CDTF">2026-02-18T09:57:07Z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