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00FF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5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69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31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284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04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592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6828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1500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2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12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9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3340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D776B-194E-40FE-95C2-809E38C58490}" type="datetimeFigureOut">
              <a:rPr lang="ru-RU" smtClean="0"/>
              <a:t>18.02.2026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8B722-AB0C-4B9E-B4AC-6C736EEA26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16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Рисунок 10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65269" cy="699867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426678" y="562708"/>
            <a:ext cx="4651130" cy="5559666"/>
          </a:xfrm>
          <a:prstGeom prst="roundRect">
            <a:avLst>
              <a:gd name="adj" fmla="val 9862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1027581" y="634666"/>
            <a:ext cx="1260000" cy="1260000"/>
            <a:chOff x="931984" y="562708"/>
            <a:chExt cx="1260000" cy="1260000"/>
          </a:xfrm>
        </p:grpSpPr>
        <p:sp>
          <p:nvSpPr>
            <p:cNvPr id="3" name="Овал 2"/>
            <p:cNvSpPr/>
            <p:nvPr/>
          </p:nvSpPr>
          <p:spPr>
            <a:xfrm>
              <a:off x="931984" y="562708"/>
              <a:ext cx="1260000" cy="1260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446" y="657114"/>
              <a:ext cx="905076" cy="905076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15" name="Группа 14"/>
          <p:cNvGrpSpPr/>
          <p:nvPr/>
        </p:nvGrpSpPr>
        <p:grpSpPr>
          <a:xfrm>
            <a:off x="1035259" y="2047722"/>
            <a:ext cx="1260000" cy="1260000"/>
            <a:chOff x="918796" y="2124190"/>
            <a:chExt cx="1260000" cy="1260000"/>
          </a:xfrm>
        </p:grpSpPr>
        <p:sp>
          <p:nvSpPr>
            <p:cNvPr id="4" name="Овал 3"/>
            <p:cNvSpPr/>
            <p:nvPr/>
          </p:nvSpPr>
          <p:spPr>
            <a:xfrm>
              <a:off x="918796" y="2124190"/>
              <a:ext cx="1260000" cy="1260000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2654" y="2210338"/>
              <a:ext cx="1107682" cy="1107682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1045662" y="3458769"/>
            <a:ext cx="1260000" cy="1260000"/>
            <a:chOff x="918796" y="3685672"/>
            <a:chExt cx="1260000" cy="1260000"/>
          </a:xfrm>
        </p:grpSpPr>
        <p:sp>
          <p:nvSpPr>
            <p:cNvPr id="5" name="Овал 4"/>
            <p:cNvSpPr/>
            <p:nvPr/>
          </p:nvSpPr>
          <p:spPr>
            <a:xfrm>
              <a:off x="918796" y="3685672"/>
              <a:ext cx="1260000" cy="1260000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567" y="3776720"/>
              <a:ext cx="1151792" cy="1151792"/>
            </a:xfrm>
            <a:prstGeom prst="rect">
              <a:avLst/>
            </a:prstGeom>
          </p:spPr>
        </p:pic>
      </p:grpSp>
      <p:grpSp>
        <p:nvGrpSpPr>
          <p:cNvPr id="19" name="Группа 18"/>
          <p:cNvGrpSpPr/>
          <p:nvPr/>
        </p:nvGrpSpPr>
        <p:grpSpPr>
          <a:xfrm>
            <a:off x="1020610" y="4862374"/>
            <a:ext cx="1260000" cy="1260000"/>
            <a:chOff x="918796" y="5149592"/>
            <a:chExt cx="1260000" cy="1260000"/>
          </a:xfrm>
        </p:grpSpPr>
        <p:sp>
          <p:nvSpPr>
            <p:cNvPr id="10" name="Овал 9"/>
            <p:cNvSpPr/>
            <p:nvPr/>
          </p:nvSpPr>
          <p:spPr>
            <a:xfrm>
              <a:off x="918796" y="5149592"/>
              <a:ext cx="1260000" cy="1260000"/>
            </a:xfrm>
            <a:prstGeom prst="ellipse">
              <a:avLst/>
            </a:prstGeom>
            <a:solidFill>
              <a:srgbClr val="FF66FF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5309" y="5278728"/>
              <a:ext cx="1051670" cy="1051670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7276980" y="555544"/>
            <a:ext cx="1260000" cy="1260000"/>
            <a:chOff x="8226902" y="562708"/>
            <a:chExt cx="1260000" cy="1260000"/>
          </a:xfrm>
        </p:grpSpPr>
        <p:sp>
          <p:nvSpPr>
            <p:cNvPr id="8" name="Овал 7"/>
            <p:cNvSpPr/>
            <p:nvPr/>
          </p:nvSpPr>
          <p:spPr>
            <a:xfrm>
              <a:off x="8226902" y="562708"/>
              <a:ext cx="1260000" cy="126000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1265" y="641830"/>
              <a:ext cx="1054544" cy="1065914"/>
            </a:xfrm>
            <a:prstGeom prst="rect">
              <a:avLst/>
            </a:prstGeom>
            <a:effectLst>
              <a:glow rad="50800">
                <a:schemeClr val="bg1"/>
              </a:glow>
            </a:effectLst>
          </p:spPr>
        </p:pic>
      </p:grpSp>
      <p:grpSp>
        <p:nvGrpSpPr>
          <p:cNvPr id="23" name="Группа 22"/>
          <p:cNvGrpSpPr/>
          <p:nvPr/>
        </p:nvGrpSpPr>
        <p:grpSpPr>
          <a:xfrm>
            <a:off x="7271696" y="1981552"/>
            <a:ext cx="1260000" cy="1260000"/>
            <a:chOff x="8226902" y="2124190"/>
            <a:chExt cx="1260000" cy="1260000"/>
          </a:xfrm>
        </p:grpSpPr>
        <p:sp>
          <p:nvSpPr>
            <p:cNvPr id="7" name="Овал 6"/>
            <p:cNvSpPr/>
            <p:nvPr/>
          </p:nvSpPr>
          <p:spPr>
            <a:xfrm>
              <a:off x="8226902" y="2124190"/>
              <a:ext cx="1260000" cy="1260000"/>
            </a:xfrm>
            <a:prstGeom prst="ellipse">
              <a:avLst/>
            </a:prstGeom>
            <a:solidFill>
              <a:srgbClr val="00FFCC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1249" y="2237085"/>
              <a:ext cx="1037333" cy="1037333"/>
            </a:xfrm>
            <a:prstGeom prst="rect">
              <a:avLst/>
            </a:prstGeom>
          </p:spPr>
        </p:pic>
      </p:grpSp>
      <p:grpSp>
        <p:nvGrpSpPr>
          <p:cNvPr id="25" name="Группа 24"/>
          <p:cNvGrpSpPr/>
          <p:nvPr/>
        </p:nvGrpSpPr>
        <p:grpSpPr>
          <a:xfrm>
            <a:off x="7271696" y="3432332"/>
            <a:ext cx="1260000" cy="1260000"/>
            <a:chOff x="8226902" y="3636891"/>
            <a:chExt cx="1260000" cy="1260000"/>
          </a:xfrm>
        </p:grpSpPr>
        <p:sp>
          <p:nvSpPr>
            <p:cNvPr id="6" name="Овал 5"/>
            <p:cNvSpPr/>
            <p:nvPr/>
          </p:nvSpPr>
          <p:spPr>
            <a:xfrm>
              <a:off x="8226902" y="3636891"/>
              <a:ext cx="1260000" cy="126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4392" y="3742152"/>
              <a:ext cx="1042409" cy="1042409"/>
            </a:xfrm>
            <a:prstGeom prst="rect">
              <a:avLst/>
            </a:prstGeom>
          </p:spPr>
        </p:pic>
      </p:grpSp>
      <p:grpSp>
        <p:nvGrpSpPr>
          <p:cNvPr id="74" name="Группа 73"/>
          <p:cNvGrpSpPr/>
          <p:nvPr/>
        </p:nvGrpSpPr>
        <p:grpSpPr>
          <a:xfrm>
            <a:off x="7223342" y="4797593"/>
            <a:ext cx="1260000" cy="1320747"/>
            <a:chOff x="8226901" y="5151741"/>
            <a:chExt cx="1260000" cy="1320747"/>
          </a:xfrm>
        </p:grpSpPr>
        <p:sp>
          <p:nvSpPr>
            <p:cNvPr id="9" name="Овал 8"/>
            <p:cNvSpPr/>
            <p:nvPr/>
          </p:nvSpPr>
          <p:spPr>
            <a:xfrm>
              <a:off x="8226901" y="5212488"/>
              <a:ext cx="1260000" cy="1260000"/>
            </a:xfrm>
            <a:prstGeom prst="ellipse">
              <a:avLst/>
            </a:prstGeom>
            <a:solidFill>
              <a:srgbClr val="CC00FF"/>
            </a:solidFill>
            <a:ln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332878" y="5151741"/>
              <a:ext cx="1116807" cy="1116807"/>
            </a:xfrm>
            <a:prstGeom prst="rect">
              <a:avLst/>
            </a:prstGeom>
            <a:effectLst>
              <a:glow rad="63500">
                <a:schemeClr val="bg1"/>
              </a:glow>
            </a:effectLst>
          </p:spPr>
        </p:pic>
      </p:grpSp>
      <p:grpSp>
        <p:nvGrpSpPr>
          <p:cNvPr id="28" name="Группа 27"/>
          <p:cNvGrpSpPr/>
          <p:nvPr/>
        </p:nvGrpSpPr>
        <p:grpSpPr>
          <a:xfrm>
            <a:off x="2537064" y="739901"/>
            <a:ext cx="1173598" cy="905608"/>
            <a:chOff x="2583480" y="739904"/>
            <a:chExt cx="1173598" cy="905608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83480" y="915476"/>
              <a:ext cx="11735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ФОН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3748337" y="739901"/>
            <a:ext cx="949569" cy="905608"/>
            <a:chOff x="2699238" y="739904"/>
            <a:chExt cx="949569" cy="905608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ДИ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4724687" y="749779"/>
            <a:ext cx="1144698" cy="905608"/>
            <a:chOff x="2615209" y="739904"/>
            <a:chExt cx="1144698" cy="905608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615209" y="898036"/>
              <a:ext cx="11446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5793994" y="739901"/>
            <a:ext cx="1103432" cy="905608"/>
            <a:chOff x="2622306" y="739904"/>
            <a:chExt cx="1103432" cy="905608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622306" y="900404"/>
              <a:ext cx="110343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БАЛ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588274" y="3805014"/>
            <a:ext cx="1070123" cy="905608"/>
            <a:chOff x="2627842" y="739904"/>
            <a:chExt cx="1070123" cy="905608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627842" y="918561"/>
              <a:ext cx="10701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КАН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2591967" y="1755114"/>
            <a:ext cx="1082984" cy="905608"/>
            <a:chOff x="2631533" y="739904"/>
            <a:chExt cx="1082984" cy="905608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631533" y="902060"/>
              <a:ext cx="10829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КОН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3673174" y="1750091"/>
            <a:ext cx="1065159" cy="905608"/>
            <a:chOff x="2631752" y="739904"/>
            <a:chExt cx="1065159" cy="905608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631752" y="900315"/>
              <a:ext cx="106515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2620566" y="2780064"/>
            <a:ext cx="1014077" cy="905608"/>
            <a:chOff x="2666982" y="739904"/>
            <a:chExt cx="1014077" cy="905608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2666982" y="912658"/>
              <a:ext cx="101407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КУ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3664834" y="2782530"/>
            <a:ext cx="1051736" cy="905608"/>
            <a:chOff x="2645053" y="739904"/>
            <a:chExt cx="1051736" cy="905608"/>
          </a:xfrm>
        </p:grpSpPr>
        <p:sp>
          <p:nvSpPr>
            <p:cNvPr id="51" name="Скругленный прямоугольник 50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645053" y="910281"/>
              <a:ext cx="10517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ГОН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4799453" y="1750088"/>
            <a:ext cx="949569" cy="905608"/>
            <a:chOff x="2699238" y="739904"/>
            <a:chExt cx="949569" cy="905608"/>
          </a:xfrm>
        </p:grpSpPr>
        <p:sp>
          <p:nvSpPr>
            <p:cNvPr id="54" name="Скругленный прямоугольник 53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738803" y="900318"/>
              <a:ext cx="87043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774999" y="1750088"/>
            <a:ext cx="1144697" cy="905608"/>
            <a:chOff x="2597525" y="739904"/>
            <a:chExt cx="1144697" cy="905608"/>
          </a:xfrm>
        </p:grpSpPr>
        <p:sp>
          <p:nvSpPr>
            <p:cNvPr id="57" name="Скругленный прямоугольник 56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CC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597525" y="907915"/>
              <a:ext cx="114469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ВУЛ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4719649" y="2788751"/>
            <a:ext cx="1109175" cy="905608"/>
            <a:chOff x="2629283" y="739904"/>
            <a:chExt cx="1109175" cy="905608"/>
          </a:xfrm>
        </p:grpSpPr>
        <p:sp>
          <p:nvSpPr>
            <p:cNvPr id="60" name="Скругленный прямоугольник 59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2629283" y="900497"/>
              <a:ext cx="1109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ТАН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5807434" y="2780064"/>
            <a:ext cx="1075971" cy="905608"/>
            <a:chOff x="2619489" y="739904"/>
            <a:chExt cx="1075971" cy="905608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2681440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00FF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619489" y="887977"/>
              <a:ext cx="10759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БАН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3641737" y="3814087"/>
            <a:ext cx="1066456" cy="905608"/>
            <a:chOff x="2639881" y="739904"/>
            <a:chExt cx="1066456" cy="905608"/>
          </a:xfrm>
        </p:grpSpPr>
        <p:sp>
          <p:nvSpPr>
            <p:cNvPr id="66" name="Скругленный прямоугольник 65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639881" y="900318"/>
              <a:ext cx="10664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ВАН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4658340" y="3814087"/>
            <a:ext cx="1160641" cy="905608"/>
            <a:chOff x="2591917" y="739904"/>
            <a:chExt cx="1160641" cy="905608"/>
          </a:xfrm>
        </p:grpSpPr>
        <p:sp>
          <p:nvSpPr>
            <p:cNvPr id="69" name="Скругленный прямоугольник 68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591917" y="907896"/>
              <a:ext cx="116064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ЛОН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1" name="Группа 70"/>
          <p:cNvGrpSpPr/>
          <p:nvPr/>
        </p:nvGrpSpPr>
        <p:grpSpPr>
          <a:xfrm>
            <a:off x="5766113" y="3814087"/>
            <a:ext cx="1109175" cy="905608"/>
            <a:chOff x="2614862" y="739904"/>
            <a:chExt cx="1109175" cy="905608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2699238" y="739904"/>
              <a:ext cx="949569" cy="905608"/>
            </a:xfrm>
            <a:prstGeom prst="roundRect">
              <a:avLst>
                <a:gd name="adj" fmla="val 9871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2614862" y="912664"/>
              <a:ext cx="11091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НАН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2576613" y="5097869"/>
            <a:ext cx="4296148" cy="715089"/>
          </a:xfrm>
          <a:prstGeom prst="round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Словник: </a:t>
            </a:r>
            <a:r>
              <a:rPr lang="uk-UA" dirty="0" smtClean="0">
                <a:latin typeface="Arial" panose="020B0604020202020204" pitchFamily="34" charset="0"/>
                <a:cs typeface="Arial" panose="020B0604020202020204" pitchFamily="34" charset="0"/>
              </a:rPr>
              <a:t>фонтан, диван, вагон, балкон, банан, кабан, кулон, вулкан.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61" y="237968"/>
            <a:ext cx="805538" cy="731280"/>
          </a:xfrm>
          <a:prstGeom prst="rect">
            <a:avLst/>
          </a:prstGeom>
        </p:spPr>
      </p:pic>
      <p:pic>
        <p:nvPicPr>
          <p:cNvPr id="99" name="Рисунок 9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3" t="6694" r="19331" b="13928"/>
          <a:stretch/>
        </p:blipFill>
        <p:spPr>
          <a:xfrm>
            <a:off x="2693560" y="435329"/>
            <a:ext cx="4115848" cy="5744786"/>
          </a:xfrm>
          <a:prstGeom prst="rect">
            <a:avLst/>
          </a:prstGeom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037" y="3559082"/>
            <a:ext cx="2595225" cy="259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2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  <p:bldLst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09E520F-F748-471F-B5E3-0B67BB47ED41}"/>
</file>

<file path=customXml/itemProps2.xml><?xml version="1.0" encoding="utf-8"?>
<ds:datastoreItem xmlns:ds="http://schemas.openxmlformats.org/officeDocument/2006/customXml" ds:itemID="{8021E4DB-08B1-4813-835B-C3F4DC986F6F}"/>
</file>

<file path=customXml/itemProps3.xml><?xml version="1.0" encoding="utf-8"?>
<ds:datastoreItem xmlns:ds="http://schemas.openxmlformats.org/officeDocument/2006/customXml" ds:itemID="{AC3081FA-356C-4D78-9EB0-88E0E293E424}"/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34</Words>
  <Application>Microsoft Office PowerPoint</Application>
  <PresentationFormat>Широкоэкранный</PresentationFormat>
  <Paragraphs>17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2026-02-06T17:43:40Z</dcterms:created>
  <dcterms:modified xsi:type="dcterms:W3CDTF">2026-02-18T09:55:37Z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