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FFFF"/>
    <a:srgbClr val="FF33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7" y="5377880"/>
            <a:ext cx="1065574" cy="10739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56" y="3338624"/>
            <a:ext cx="3089059" cy="30890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70538" y="281354"/>
            <a:ext cx="4906108" cy="6154615"/>
            <a:chOff x="1670538" y="281354"/>
            <a:chExt cx="4906108" cy="615461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70538" y="281354"/>
              <a:ext cx="4906108" cy="6154615"/>
              <a:chOff x="1670538" y="281354"/>
              <a:chExt cx="4906108" cy="6154615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670538" y="281354"/>
                <a:ext cx="4906108" cy="6154615"/>
              </a:xfrm>
              <a:prstGeom prst="roundRect">
                <a:avLst>
                  <a:gd name="adj" fmla="val 10975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1941" y="430821"/>
                <a:ext cx="3543301" cy="3543301"/>
              </a:xfrm>
              <a:prstGeom prst="roundRect">
                <a:avLst>
                  <a:gd name="adj" fmla="val 10898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94618" y="4143030"/>
              <a:ext cx="4774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Лариса гуляла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літнім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лісом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світило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крізь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листя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Вона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знайшла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галявину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лохиною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та малиною.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було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тепло та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світло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Лариса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довго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милувалася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73895" y="273068"/>
            <a:ext cx="4906108" cy="6154615"/>
            <a:chOff x="1670538" y="281354"/>
            <a:chExt cx="4906108" cy="6154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70538" y="281354"/>
              <a:ext cx="4906108" cy="6154615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41" y="430821"/>
              <a:ext cx="3543301" cy="3543301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2353074" y="4091455"/>
            <a:ext cx="406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Лариса гуляла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літнім лісом.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3075" y="4487572"/>
            <a:ext cx="3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лісі йшов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сильний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298" y="4860621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лісі було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холодно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темно.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298" y="5292333"/>
            <a:ext cx="416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Дівчинка збирала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малину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лохину.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5812" y="5923156"/>
            <a:ext cx="4007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Сонце світило крізь листя.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89" y="4127514"/>
            <a:ext cx="324000" cy="324000"/>
          </a:xfrm>
          <a:prstGeom prst="rect">
            <a:avLst/>
          </a:prstGeom>
        </p:spPr>
      </p:pic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1" y="5356084"/>
            <a:ext cx="324000" cy="324000"/>
          </a:xfrm>
          <a:prstGeom prst="rect">
            <a:avLst/>
          </a:prstGeom>
        </p:spPr>
      </p:pic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4" y="5963250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56964" y="4549091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057646" y="4917674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1672217" y="297230"/>
            <a:ext cx="4906108" cy="6154615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78838" y="669829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24" y="697345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43866" y="775268"/>
            <a:ext cx="968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99507" y="780734"/>
            <a:ext cx="970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99496" y="786200"/>
            <a:ext cx="1301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78838" y="2152472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78837" y="3579380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22674" y="5024840"/>
            <a:ext cx="4492869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38" y="2205403"/>
            <a:ext cx="1028345" cy="102834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177626" y="2262304"/>
            <a:ext cx="1061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60362" y="2268843"/>
            <a:ext cx="98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25649" y="2257910"/>
            <a:ext cx="9877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72" y="3690206"/>
            <a:ext cx="1061805" cy="106180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784260" y="3834221"/>
            <a:ext cx="89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55197" y="3828755"/>
            <a:ext cx="944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69531" y="3834221"/>
            <a:ext cx="883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28059" y="3834221"/>
            <a:ext cx="94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08" y="5152566"/>
            <a:ext cx="1002475" cy="100247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445934" y="5259831"/>
            <a:ext cx="904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33750" y="5236345"/>
            <a:ext cx="83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1868" y="5238001"/>
            <a:ext cx="1604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КЛУМ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2077224" y="1130711"/>
            <a:ext cx="4044566" cy="44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2" grpId="0" animBg="1"/>
      <p:bldP spid="16" grpId="0"/>
      <p:bldP spid="33" grpId="0"/>
      <p:bldP spid="33" grpId="1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3448278-BBA9-4C22-8896-11009EB06F45}"/>
</file>

<file path=customXml/itemProps2.xml><?xml version="1.0" encoding="utf-8"?>
<ds:datastoreItem xmlns:ds="http://schemas.openxmlformats.org/officeDocument/2006/customXml" ds:itemID="{F348B27F-5374-4C90-96A8-4B17DD139EA5}"/>
</file>

<file path=customXml/itemProps3.xml><?xml version="1.0" encoding="utf-8"?>
<ds:datastoreItem xmlns:ds="http://schemas.openxmlformats.org/officeDocument/2006/customXml" ds:itemID="{3E6DFAAF-CF9A-4FEF-A880-CF93C3937DC3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2026-02-14T14:52:12Z</dcterms:created>
  <dcterms:modified xsi:type="dcterms:W3CDTF">2026-02-18T10:07:47Z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