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00FFCC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776B-194E-40FE-95C2-809E38C58490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B722-AB0C-4B9E-B4AC-6C736EEA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696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776B-194E-40FE-95C2-809E38C58490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B722-AB0C-4B9E-B4AC-6C736EEA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317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776B-194E-40FE-95C2-809E38C58490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B722-AB0C-4B9E-B4AC-6C736EEA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284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776B-194E-40FE-95C2-809E38C58490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B722-AB0C-4B9E-B4AC-6C736EEA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704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776B-194E-40FE-95C2-809E38C58490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B722-AB0C-4B9E-B4AC-6C736EEA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92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776B-194E-40FE-95C2-809E38C58490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B722-AB0C-4B9E-B4AC-6C736EEA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828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776B-194E-40FE-95C2-809E38C58490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B722-AB0C-4B9E-B4AC-6C736EEA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500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776B-194E-40FE-95C2-809E38C58490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B722-AB0C-4B9E-B4AC-6C736EEA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2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776B-194E-40FE-95C2-809E38C58490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B722-AB0C-4B9E-B4AC-6C736EEA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125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776B-194E-40FE-95C2-809E38C58490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B722-AB0C-4B9E-B4AC-6C736EEA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497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776B-194E-40FE-95C2-809E38C58490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B722-AB0C-4B9E-B4AC-6C736EEA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340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D776B-194E-40FE-95C2-809E38C58490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8B722-AB0C-4B9E-B4AC-6C736EEA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169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Рисунок 10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65269" cy="6998677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426678" y="562708"/>
            <a:ext cx="4651130" cy="5559666"/>
          </a:xfrm>
          <a:prstGeom prst="roundRect">
            <a:avLst>
              <a:gd name="adj" fmla="val 9862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1027581" y="634666"/>
            <a:ext cx="1260000" cy="1260000"/>
            <a:chOff x="931984" y="562708"/>
            <a:chExt cx="1260000" cy="1260000"/>
          </a:xfrm>
        </p:grpSpPr>
        <p:sp>
          <p:nvSpPr>
            <p:cNvPr id="3" name="Овал 2"/>
            <p:cNvSpPr/>
            <p:nvPr/>
          </p:nvSpPr>
          <p:spPr>
            <a:xfrm>
              <a:off x="931984" y="562708"/>
              <a:ext cx="1260000" cy="12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038" y="630877"/>
              <a:ext cx="1125949" cy="965413"/>
            </a:xfrm>
            <a:prstGeom prst="rect">
              <a:avLst/>
            </a:prstGeom>
          </p:spPr>
        </p:pic>
      </p:grpSp>
      <p:grpSp>
        <p:nvGrpSpPr>
          <p:cNvPr id="15" name="Группа 14"/>
          <p:cNvGrpSpPr/>
          <p:nvPr/>
        </p:nvGrpSpPr>
        <p:grpSpPr>
          <a:xfrm>
            <a:off x="1035259" y="2047722"/>
            <a:ext cx="1260000" cy="1260000"/>
            <a:chOff x="918796" y="2124190"/>
            <a:chExt cx="1260000" cy="1260000"/>
          </a:xfrm>
        </p:grpSpPr>
        <p:sp>
          <p:nvSpPr>
            <p:cNvPr id="4" name="Овал 3"/>
            <p:cNvSpPr/>
            <p:nvPr/>
          </p:nvSpPr>
          <p:spPr>
            <a:xfrm>
              <a:off x="918796" y="2124190"/>
              <a:ext cx="1260000" cy="1260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659" y="2291780"/>
              <a:ext cx="982702" cy="982702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1045662" y="3458769"/>
            <a:ext cx="1260000" cy="1260000"/>
            <a:chOff x="918796" y="3685672"/>
            <a:chExt cx="1260000" cy="1260000"/>
          </a:xfrm>
        </p:grpSpPr>
        <p:sp>
          <p:nvSpPr>
            <p:cNvPr id="5" name="Овал 4"/>
            <p:cNvSpPr/>
            <p:nvPr/>
          </p:nvSpPr>
          <p:spPr>
            <a:xfrm>
              <a:off x="918796" y="3685672"/>
              <a:ext cx="1260000" cy="126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4534" y="3776720"/>
              <a:ext cx="1081390" cy="1081390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1020610" y="4862374"/>
            <a:ext cx="1260000" cy="1260000"/>
            <a:chOff x="918796" y="5149592"/>
            <a:chExt cx="1260000" cy="1260000"/>
          </a:xfrm>
        </p:grpSpPr>
        <p:sp>
          <p:nvSpPr>
            <p:cNvPr id="10" name="Овал 9"/>
            <p:cNvSpPr/>
            <p:nvPr/>
          </p:nvSpPr>
          <p:spPr>
            <a:xfrm>
              <a:off x="918796" y="5149592"/>
              <a:ext cx="1260000" cy="1260000"/>
            </a:xfrm>
            <a:prstGeom prst="ellipse">
              <a:avLst/>
            </a:prstGeom>
            <a:solidFill>
              <a:srgbClr val="FF66FF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072" y="5204879"/>
              <a:ext cx="1006745" cy="1006745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7276980" y="555544"/>
            <a:ext cx="1260000" cy="1260000"/>
            <a:chOff x="8226902" y="562708"/>
            <a:chExt cx="1260000" cy="1260000"/>
          </a:xfrm>
        </p:grpSpPr>
        <p:sp>
          <p:nvSpPr>
            <p:cNvPr id="8" name="Овал 7"/>
            <p:cNvSpPr/>
            <p:nvPr/>
          </p:nvSpPr>
          <p:spPr>
            <a:xfrm>
              <a:off x="8226902" y="562708"/>
              <a:ext cx="1260000" cy="126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9082" y="674928"/>
              <a:ext cx="1065067" cy="1065067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7271696" y="1981552"/>
            <a:ext cx="1260000" cy="1260000"/>
            <a:chOff x="8226902" y="2124190"/>
            <a:chExt cx="1260000" cy="1260000"/>
          </a:xfrm>
        </p:grpSpPr>
        <p:sp>
          <p:nvSpPr>
            <p:cNvPr id="7" name="Овал 6"/>
            <p:cNvSpPr/>
            <p:nvPr/>
          </p:nvSpPr>
          <p:spPr>
            <a:xfrm>
              <a:off x="8226902" y="2124190"/>
              <a:ext cx="1260000" cy="1260000"/>
            </a:xfrm>
            <a:prstGeom prst="ellipse">
              <a:avLst/>
            </a:prstGeom>
            <a:solidFill>
              <a:srgbClr val="00FFCC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8022" y="2202895"/>
              <a:ext cx="1137757" cy="1137757"/>
            </a:xfrm>
            <a:prstGeom prst="rect">
              <a:avLst/>
            </a:prstGeom>
          </p:spPr>
        </p:pic>
      </p:grpSp>
      <p:grpSp>
        <p:nvGrpSpPr>
          <p:cNvPr id="25" name="Группа 24"/>
          <p:cNvGrpSpPr/>
          <p:nvPr/>
        </p:nvGrpSpPr>
        <p:grpSpPr>
          <a:xfrm>
            <a:off x="7271696" y="3432332"/>
            <a:ext cx="1260000" cy="1260000"/>
            <a:chOff x="8226902" y="3636891"/>
            <a:chExt cx="1260000" cy="1260000"/>
          </a:xfrm>
        </p:grpSpPr>
        <p:sp>
          <p:nvSpPr>
            <p:cNvPr id="6" name="Овал 5"/>
            <p:cNvSpPr/>
            <p:nvPr/>
          </p:nvSpPr>
          <p:spPr>
            <a:xfrm>
              <a:off x="8226902" y="3636891"/>
              <a:ext cx="1260000" cy="12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3555" y="3698009"/>
              <a:ext cx="1137757" cy="1137757"/>
            </a:xfrm>
            <a:prstGeom prst="rect">
              <a:avLst/>
            </a:prstGeom>
          </p:spPr>
        </p:pic>
      </p:grpSp>
      <p:grpSp>
        <p:nvGrpSpPr>
          <p:cNvPr id="74" name="Группа 73"/>
          <p:cNvGrpSpPr/>
          <p:nvPr/>
        </p:nvGrpSpPr>
        <p:grpSpPr>
          <a:xfrm>
            <a:off x="7223342" y="4858340"/>
            <a:ext cx="1260000" cy="1260000"/>
            <a:chOff x="8226901" y="5212488"/>
            <a:chExt cx="1260000" cy="1260000"/>
          </a:xfrm>
        </p:grpSpPr>
        <p:sp>
          <p:nvSpPr>
            <p:cNvPr id="9" name="Овал 8"/>
            <p:cNvSpPr/>
            <p:nvPr/>
          </p:nvSpPr>
          <p:spPr>
            <a:xfrm>
              <a:off x="8226901" y="5212488"/>
              <a:ext cx="1260000" cy="1260000"/>
            </a:xfrm>
            <a:prstGeom prst="ellipse">
              <a:avLst/>
            </a:prstGeom>
            <a:solidFill>
              <a:srgbClr val="CC00FF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309387" y="5294974"/>
              <a:ext cx="1095027" cy="1095027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2652822" y="739901"/>
            <a:ext cx="949569" cy="905608"/>
            <a:chOff x="2699238" y="739904"/>
            <a:chExt cx="949569" cy="905608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2699238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738803" y="900318"/>
              <a:ext cx="8704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ЗЕ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3748337" y="739901"/>
            <a:ext cx="949569" cy="905608"/>
            <a:chOff x="2699238" y="739904"/>
            <a:chExt cx="949569" cy="905608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699238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738803" y="900318"/>
              <a:ext cx="8704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БІ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4724687" y="749779"/>
            <a:ext cx="1144698" cy="905608"/>
            <a:chOff x="2615209" y="739904"/>
            <a:chExt cx="1144698" cy="905608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699238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615209" y="898036"/>
              <a:ext cx="11446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ВА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5793994" y="739901"/>
            <a:ext cx="1103432" cy="905608"/>
            <a:chOff x="2622306" y="739904"/>
            <a:chExt cx="1103432" cy="905608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2699238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622306" y="900404"/>
              <a:ext cx="11034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ЗА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2659670" y="3805014"/>
            <a:ext cx="949569" cy="905608"/>
            <a:chOff x="2699238" y="739904"/>
            <a:chExt cx="949569" cy="905608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2699238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rgbClr val="CC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738803" y="900318"/>
              <a:ext cx="8704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РА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2585805" y="1755114"/>
            <a:ext cx="1097298" cy="905608"/>
            <a:chOff x="2625371" y="739904"/>
            <a:chExt cx="1097298" cy="905608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2699238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625371" y="910782"/>
              <a:ext cx="10972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МОК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3673174" y="1750091"/>
            <a:ext cx="1065159" cy="905608"/>
            <a:chOff x="2631752" y="739904"/>
            <a:chExt cx="1065159" cy="905608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2699238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631752" y="900315"/>
              <a:ext cx="10651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2620566" y="2780064"/>
            <a:ext cx="1014077" cy="905608"/>
            <a:chOff x="2666982" y="739904"/>
            <a:chExt cx="1014077" cy="905608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2699238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666982" y="912658"/>
              <a:ext cx="10140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ВА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3719019" y="2782530"/>
            <a:ext cx="949569" cy="905608"/>
            <a:chOff x="2699238" y="739904"/>
            <a:chExt cx="949569" cy="905608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2699238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738803" y="900318"/>
              <a:ext cx="8704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ЗА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4716760" y="1750088"/>
            <a:ext cx="1114953" cy="905608"/>
            <a:chOff x="2616545" y="739904"/>
            <a:chExt cx="1114953" cy="905608"/>
          </a:xfrm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2699238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rgbClr val="00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616545" y="900317"/>
              <a:ext cx="11149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ГНІЗ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5774999" y="1750088"/>
            <a:ext cx="1144697" cy="905608"/>
            <a:chOff x="2597525" y="739904"/>
            <a:chExt cx="1144697" cy="905608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2699238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rgbClr val="CC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597525" y="907915"/>
              <a:ext cx="11446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ЗЕБ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4787174" y="2788751"/>
            <a:ext cx="957091" cy="905608"/>
            <a:chOff x="2696808" y="739904"/>
            <a:chExt cx="957091" cy="905608"/>
          </a:xfrm>
        </p:grpSpPr>
        <p:sp>
          <p:nvSpPr>
            <p:cNvPr id="60" name="Скругленный прямоугольник 59"/>
            <p:cNvSpPr/>
            <p:nvPr/>
          </p:nvSpPr>
          <p:spPr>
            <a:xfrm>
              <a:off x="2699238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696808" y="901208"/>
              <a:ext cx="9570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ФІР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5807434" y="2780064"/>
            <a:ext cx="1075971" cy="905608"/>
            <a:chOff x="2619489" y="739904"/>
            <a:chExt cx="1075971" cy="905608"/>
          </a:xfrm>
        </p:grpSpPr>
        <p:sp>
          <p:nvSpPr>
            <p:cNvPr id="63" name="Скругленный прямоугольник 62"/>
            <p:cNvSpPr/>
            <p:nvPr/>
          </p:nvSpPr>
          <p:spPr>
            <a:xfrm>
              <a:off x="2681440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rgbClr val="00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619489" y="887977"/>
              <a:ext cx="10759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ДО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3641997" y="3814087"/>
            <a:ext cx="1056071" cy="905608"/>
            <a:chOff x="2640141" y="739904"/>
            <a:chExt cx="1056071" cy="905608"/>
          </a:xfrm>
        </p:grpSpPr>
        <p:sp>
          <p:nvSpPr>
            <p:cNvPr id="66" name="Скругленный прямоугольник 65"/>
            <p:cNvSpPr/>
            <p:nvPr/>
          </p:nvSpPr>
          <p:spPr>
            <a:xfrm>
              <a:off x="2699238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640141" y="900318"/>
              <a:ext cx="10560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ЗОН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4697906" y="3814087"/>
            <a:ext cx="1115450" cy="905608"/>
            <a:chOff x="2631483" y="739904"/>
            <a:chExt cx="1115450" cy="905608"/>
          </a:xfrm>
        </p:grpSpPr>
        <p:sp>
          <p:nvSpPr>
            <p:cNvPr id="69" name="Скругленный прямоугольник 68"/>
            <p:cNvSpPr/>
            <p:nvPr/>
          </p:nvSpPr>
          <p:spPr>
            <a:xfrm>
              <a:off x="2699238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631483" y="904346"/>
              <a:ext cx="11154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ЗОН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5850489" y="3814087"/>
            <a:ext cx="949569" cy="905608"/>
            <a:chOff x="2699238" y="739904"/>
            <a:chExt cx="949569" cy="905608"/>
          </a:xfrm>
        </p:grpSpPr>
        <p:sp>
          <p:nvSpPr>
            <p:cNvPr id="72" name="Скругленный прямоугольник 71"/>
            <p:cNvSpPr/>
            <p:nvPr/>
          </p:nvSpPr>
          <p:spPr>
            <a:xfrm>
              <a:off x="2699238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738803" y="900318"/>
              <a:ext cx="8704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ЗА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2576613" y="5097869"/>
            <a:ext cx="4296148" cy="715089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Словник: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зефір, бізон, ваза, замок, коза, гніздо, вазон, зебра.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8" name="Рисунок 9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61" y="237968"/>
            <a:ext cx="805538" cy="731280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3" t="6694" r="19331" b="13928"/>
          <a:stretch/>
        </p:blipFill>
        <p:spPr>
          <a:xfrm>
            <a:off x="2808966" y="514953"/>
            <a:ext cx="4002084" cy="5585997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037" y="3559082"/>
            <a:ext cx="2595225" cy="259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23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</p:childTnLst>
        </p:cTn>
      </p:par>
    </p:tnLst>
    <p:bldLst>
      <p:bldP spid="9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A518DF29-185A-49A0-BFAB-BE7DF70E5B22}"/>
</file>

<file path=customXml/itemProps2.xml><?xml version="1.0" encoding="utf-8"?>
<ds:datastoreItem xmlns:ds="http://schemas.openxmlformats.org/officeDocument/2006/customXml" ds:itemID="{D7E301DD-95A6-416F-8C23-B6B9A6CAD106}"/>
</file>

<file path=customXml/itemProps3.xml><?xml version="1.0" encoding="utf-8"?>
<ds:datastoreItem xmlns:ds="http://schemas.openxmlformats.org/officeDocument/2006/customXml" ds:itemID="{DA7D02F6-87A5-4F88-8A07-FBE9D9F81F3F}"/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34</Words>
  <Application>Microsoft Office PowerPoint</Application>
  <PresentationFormat>Широкоэкранный</PresentationFormat>
  <Paragraphs>17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13</cp:revision>
  <dcterms:created xsi:type="dcterms:W3CDTF">2026-02-06T17:43:40Z</dcterms:created>
  <dcterms:modified xsi:type="dcterms:W3CDTF">2026-02-18T10:00:08Z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