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23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4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30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52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0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7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9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0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1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59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CE0E4-198F-4CE8-9846-53D764F5737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B5EFC-76F4-42C0-BCA7-2102DCD85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81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1" y="108184"/>
            <a:ext cx="1102118" cy="1014553"/>
          </a:xfrm>
          <a:prstGeom prst="rect">
            <a:avLst/>
          </a:prstGeom>
        </p:spPr>
      </p:pic>
      <p:pic>
        <p:nvPicPr>
          <p:cNvPr id="162" name="Рисунок 1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74" y="3206261"/>
            <a:ext cx="3115408" cy="311540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558408" y="615461"/>
            <a:ext cx="5400000" cy="4680000"/>
            <a:chOff x="1558408" y="615461"/>
            <a:chExt cx="5400000" cy="468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Вчитель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……..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дітей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558408" y="5499591"/>
            <a:ext cx="2592000" cy="624254"/>
            <a:chOff x="987671" y="5499591"/>
            <a:chExt cx="2592000" cy="62425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987671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1455" y="5580885"/>
              <a:ext cx="2409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навчає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366408" y="5499591"/>
            <a:ext cx="2592000" cy="624254"/>
            <a:chOff x="4371023" y="5499591"/>
            <a:chExt cx="2592000" cy="62425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371023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95802" y="5580884"/>
              <a:ext cx="2373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лікує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Рисунок 11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04" y="5576266"/>
            <a:ext cx="461078" cy="452433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570637" y="615461"/>
            <a:ext cx="5400000" cy="4680000"/>
            <a:chOff x="1558408" y="615461"/>
            <a:chExt cx="5400000" cy="468000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Перукар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…….. людей.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558408" y="5494466"/>
            <a:ext cx="2592000" cy="624254"/>
            <a:chOff x="987672" y="5499591"/>
            <a:chExt cx="2592000" cy="624254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готу</a:t>
              </a:r>
              <a:r>
                <a:rPr lang="uk-UA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369338" y="5502817"/>
            <a:ext cx="2592000" cy="624254"/>
            <a:chOff x="987672" y="5499591"/>
            <a:chExt cx="2592000" cy="624254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стриже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2" name="Рисунок 51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65" y="5594686"/>
            <a:ext cx="461078" cy="452433"/>
          </a:xfrm>
          <a:prstGeom prst="rect">
            <a:avLst/>
          </a:prstGeom>
        </p:spPr>
      </p:pic>
      <p:grpSp>
        <p:nvGrpSpPr>
          <p:cNvPr id="53" name="Группа 52"/>
          <p:cNvGrpSpPr/>
          <p:nvPr/>
        </p:nvGrpSpPr>
        <p:grpSpPr>
          <a:xfrm>
            <a:off x="1565052" y="615461"/>
            <a:ext cx="5400000" cy="4680000"/>
            <a:chOff x="1558408" y="615461"/>
            <a:chExt cx="5400000" cy="4680000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6" name="TextBox 55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Вихователь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……..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дітей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553796" y="5503959"/>
            <a:ext cx="2592000" cy="624254"/>
            <a:chOff x="987672" y="5499591"/>
            <a:chExt cx="2592000" cy="624254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виховує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364726" y="5498001"/>
            <a:ext cx="2592000" cy="624254"/>
            <a:chOff x="987672" y="5499591"/>
            <a:chExt cx="2592000" cy="624254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буду</a:t>
              </a:r>
              <a:r>
                <a:rPr lang="uk-UA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Рисунок 50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66" y="5579144"/>
            <a:ext cx="461078" cy="452433"/>
          </a:xfrm>
          <a:prstGeom prst="rect">
            <a:avLst/>
          </a:prstGeom>
        </p:spPr>
      </p:pic>
      <p:grpSp>
        <p:nvGrpSpPr>
          <p:cNvPr id="67" name="Группа 66"/>
          <p:cNvGrpSpPr/>
          <p:nvPr/>
        </p:nvGrpSpPr>
        <p:grpSpPr>
          <a:xfrm>
            <a:off x="1570637" y="615461"/>
            <a:ext cx="5400000" cy="4680000"/>
            <a:chOff x="1558408" y="615461"/>
            <a:chExt cx="5400000" cy="4680000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0" name="TextBox 69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Будівельник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……..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будинок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550714" y="5506208"/>
            <a:ext cx="2592000" cy="624254"/>
            <a:chOff x="987672" y="5499591"/>
            <a:chExt cx="2592000" cy="624254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готує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4360955" y="5507633"/>
            <a:ext cx="2592000" cy="624254"/>
            <a:chOff x="987672" y="5499591"/>
            <a:chExt cx="2592000" cy="624254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будує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Рисунок 76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70" y="5582693"/>
            <a:ext cx="461078" cy="452433"/>
          </a:xfrm>
          <a:prstGeom prst="rect">
            <a:avLst/>
          </a:prstGeom>
        </p:spPr>
      </p:pic>
      <p:grpSp>
        <p:nvGrpSpPr>
          <p:cNvPr id="94" name="Группа 93"/>
          <p:cNvGrpSpPr/>
          <p:nvPr/>
        </p:nvGrpSpPr>
        <p:grpSpPr>
          <a:xfrm>
            <a:off x="1563993" y="615461"/>
            <a:ext cx="5400000" cy="4680000"/>
            <a:chOff x="1558408" y="615461"/>
            <a:chExt cx="5400000" cy="4680000"/>
          </a:xfrm>
        </p:grpSpPr>
        <p:sp>
          <p:nvSpPr>
            <p:cNvPr id="95" name="Скругленный прямоугольник 94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7" name="TextBox 96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Архітектор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……..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будівлі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537748" y="5501710"/>
            <a:ext cx="2592000" cy="624254"/>
            <a:chOff x="987672" y="5499591"/>
            <a:chExt cx="2592000" cy="624254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проектує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366408" y="5503612"/>
            <a:ext cx="2592000" cy="624254"/>
            <a:chOff x="987672" y="5499591"/>
            <a:chExt cx="2592000" cy="624254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малює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Рисунок 47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0" y="5582692"/>
            <a:ext cx="461078" cy="452433"/>
          </a:xfrm>
          <a:prstGeom prst="rect">
            <a:avLst/>
          </a:prstGeom>
        </p:spPr>
      </p:pic>
      <p:grpSp>
        <p:nvGrpSpPr>
          <p:cNvPr id="98" name="Группа 97"/>
          <p:cNvGrpSpPr/>
          <p:nvPr/>
        </p:nvGrpSpPr>
        <p:grpSpPr>
          <a:xfrm>
            <a:off x="1564975" y="604424"/>
            <a:ext cx="5400000" cy="4680000"/>
            <a:chOff x="1558408" y="615461"/>
            <a:chExt cx="5400000" cy="4680000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1" name="TextBox 100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Зварювальник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……..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метал.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1546652" y="5508327"/>
            <a:ext cx="2592000" cy="624254"/>
            <a:chOff x="987672" y="5499591"/>
            <a:chExt cx="2592000" cy="624254"/>
          </a:xfrm>
        </p:grpSpPr>
        <p:sp>
          <p:nvSpPr>
            <p:cNvPr id="103" name="Скругленный прямоугольник 102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з’єднує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4363885" y="5507633"/>
            <a:ext cx="2592000" cy="624254"/>
            <a:chOff x="987672" y="5499591"/>
            <a:chExt cx="2592000" cy="624254"/>
          </a:xfrm>
        </p:grpSpPr>
        <p:sp>
          <p:nvSpPr>
            <p:cNvPr id="106" name="Скругленный прямоугольник 105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миє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8" name="Рисунок 107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55" y="5575448"/>
            <a:ext cx="461078" cy="452433"/>
          </a:xfrm>
          <a:prstGeom prst="rect">
            <a:avLst/>
          </a:prstGeom>
        </p:spPr>
      </p:pic>
      <p:grpSp>
        <p:nvGrpSpPr>
          <p:cNvPr id="109" name="Группа 108"/>
          <p:cNvGrpSpPr/>
          <p:nvPr/>
        </p:nvGrpSpPr>
        <p:grpSpPr>
          <a:xfrm>
            <a:off x="1569829" y="615461"/>
            <a:ext cx="5400000" cy="4680000"/>
            <a:chOff x="1558408" y="615461"/>
            <a:chExt cx="5400000" cy="4680000"/>
          </a:xfrm>
        </p:grpSpPr>
        <p:sp>
          <p:nvSpPr>
            <p:cNvPr id="110" name="Скругленный прямоугольник 109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2" name="TextBox 111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Ветеринар ……..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тварин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3" name="Группа 112"/>
          <p:cNvGrpSpPr/>
          <p:nvPr/>
        </p:nvGrpSpPr>
        <p:grpSpPr>
          <a:xfrm>
            <a:off x="1551514" y="5517026"/>
            <a:ext cx="2592000" cy="624254"/>
            <a:chOff x="987672" y="5499591"/>
            <a:chExt cx="2592000" cy="624254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чить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4359828" y="5518730"/>
            <a:ext cx="2592000" cy="624254"/>
            <a:chOff x="987672" y="5499591"/>
            <a:chExt cx="2592000" cy="624254"/>
          </a:xfrm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лікує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9" name="Рисунок 118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51" y="5609142"/>
            <a:ext cx="461078" cy="452433"/>
          </a:xfrm>
          <a:prstGeom prst="rect">
            <a:avLst/>
          </a:prstGeom>
        </p:spPr>
      </p:pic>
      <p:grpSp>
        <p:nvGrpSpPr>
          <p:cNvPr id="120" name="Группа 119"/>
          <p:cNvGrpSpPr/>
          <p:nvPr/>
        </p:nvGrpSpPr>
        <p:grpSpPr>
          <a:xfrm>
            <a:off x="1571445" y="596437"/>
            <a:ext cx="5400000" cy="4680000"/>
            <a:chOff x="1558408" y="615461"/>
            <a:chExt cx="5400000" cy="4680000"/>
          </a:xfrm>
        </p:grpSpPr>
        <p:sp>
          <p:nvSpPr>
            <p:cNvPr id="121" name="Скругленный прямоугольник 120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3" name="TextBox 122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Тесляр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…….. деревину.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1561702" y="5501097"/>
            <a:ext cx="2592000" cy="624254"/>
            <a:chOff x="987672" y="5499591"/>
            <a:chExt cx="2592000" cy="624254"/>
          </a:xfrm>
        </p:grpSpPr>
        <p:sp>
          <p:nvSpPr>
            <p:cNvPr id="125" name="Скругленный прямоугольник 124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029771" y="5588032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обробляє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4370116" y="5515253"/>
            <a:ext cx="2592000" cy="624254"/>
            <a:chOff x="987672" y="5499591"/>
            <a:chExt cx="2592000" cy="624254"/>
          </a:xfrm>
        </p:grpSpPr>
        <p:sp>
          <p:nvSpPr>
            <p:cNvPr id="128" name="Скругленный прямоугольник 127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розмальовує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0" name="Рисунок 129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01" y="5572683"/>
            <a:ext cx="461078" cy="452433"/>
          </a:xfrm>
          <a:prstGeom prst="rect">
            <a:avLst/>
          </a:prstGeom>
        </p:spPr>
      </p:pic>
      <p:grpSp>
        <p:nvGrpSpPr>
          <p:cNvPr id="131" name="Группа 130"/>
          <p:cNvGrpSpPr/>
          <p:nvPr/>
        </p:nvGrpSpPr>
        <p:grpSpPr>
          <a:xfrm>
            <a:off x="1534907" y="603627"/>
            <a:ext cx="5400000" cy="4680000"/>
            <a:chOff x="1558408" y="615461"/>
            <a:chExt cx="5400000" cy="4680000"/>
          </a:xfrm>
        </p:grpSpPr>
        <p:sp>
          <p:nvSpPr>
            <p:cNvPr id="132" name="Скругленный прямоугольник 131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Рисунок 1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4" name="TextBox 133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Кондитер ……..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десерти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1531371" y="5508327"/>
            <a:ext cx="2592000" cy="624254"/>
            <a:chOff x="987672" y="5499591"/>
            <a:chExt cx="2592000" cy="624254"/>
          </a:xfrm>
        </p:grpSpPr>
        <p:sp>
          <p:nvSpPr>
            <p:cNvPr id="136" name="Скругленный прямоугольник 135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будує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4342880" y="5508277"/>
            <a:ext cx="2592000" cy="624254"/>
            <a:chOff x="987672" y="5499591"/>
            <a:chExt cx="2592000" cy="624254"/>
          </a:xfrm>
        </p:grpSpPr>
        <p:sp>
          <p:nvSpPr>
            <p:cNvPr id="139" name="Скругленный прямоугольник 138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готує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1" name="Рисунок 140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74" y="5568231"/>
            <a:ext cx="461078" cy="452433"/>
          </a:xfrm>
          <a:prstGeom prst="rect">
            <a:avLst/>
          </a:prstGeom>
        </p:spPr>
      </p:pic>
      <p:grpSp>
        <p:nvGrpSpPr>
          <p:cNvPr id="142" name="Группа 141"/>
          <p:cNvGrpSpPr/>
          <p:nvPr/>
        </p:nvGrpSpPr>
        <p:grpSpPr>
          <a:xfrm>
            <a:off x="1554778" y="596437"/>
            <a:ext cx="5400000" cy="4680000"/>
            <a:chOff x="1558408" y="615461"/>
            <a:chExt cx="5400000" cy="4680000"/>
          </a:xfrm>
        </p:grpSpPr>
        <p:sp>
          <p:nvSpPr>
            <p:cNvPr id="143" name="Скругленный прямоугольник 142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5" name="TextBox 144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Клоун ……..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публіку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6" name="Группа 145"/>
          <p:cNvGrpSpPr/>
          <p:nvPr/>
        </p:nvGrpSpPr>
        <p:grpSpPr>
          <a:xfrm>
            <a:off x="1548893" y="5496101"/>
            <a:ext cx="2592000" cy="624254"/>
            <a:chOff x="987672" y="5499591"/>
            <a:chExt cx="2592000" cy="624254"/>
          </a:xfrm>
        </p:grpSpPr>
        <p:sp>
          <p:nvSpPr>
            <p:cNvPr id="147" name="Скругленный прямоугольник 146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стриже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4359360" y="5506623"/>
            <a:ext cx="2592000" cy="624254"/>
            <a:chOff x="987672" y="5499591"/>
            <a:chExt cx="2592000" cy="62425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розважає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Рисунок 49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04" y="5607298"/>
            <a:ext cx="461078" cy="452433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14" y="1944887"/>
            <a:ext cx="4799865" cy="47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1A9917D-F019-4E9C-AEA4-31FA37895667}"/>
</file>

<file path=customXml/itemProps2.xml><?xml version="1.0" encoding="utf-8"?>
<ds:datastoreItem xmlns:ds="http://schemas.openxmlformats.org/officeDocument/2006/customXml" ds:itemID="{3B2125FF-BE3E-4EC1-807E-A090D1F10E14}"/>
</file>

<file path=customXml/itemProps3.xml><?xml version="1.0" encoding="utf-8"?>
<ds:datastoreItem xmlns:ds="http://schemas.openxmlformats.org/officeDocument/2006/customXml" ds:itemID="{577E3277-EBFC-451E-8C1D-5941ABFD1EFE}"/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62</Words>
  <Application>Microsoft Office PowerPoint</Application>
  <PresentationFormat>Широкоэкранный</PresentationFormat>
  <Paragraphs>30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2026-02-10T14:29:09Z</dcterms:created>
  <dcterms:modified xsi:type="dcterms:W3CDTF">2026-02-18T10:30:43Z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