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FFFF"/>
    <a:srgbClr val="FF33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898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56" y="3338624"/>
            <a:ext cx="3089059" cy="30890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70538" y="281354"/>
            <a:ext cx="4994596" cy="6154615"/>
            <a:chOff x="1670538" y="281354"/>
            <a:chExt cx="4994596" cy="615461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70538" y="281354"/>
              <a:ext cx="4906108" cy="6154615"/>
              <a:chOff x="1670538" y="281354"/>
              <a:chExt cx="4906108" cy="6154615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1670538" y="281354"/>
                <a:ext cx="4906108" cy="6154615"/>
              </a:xfrm>
              <a:prstGeom prst="roundRect">
                <a:avLst>
                  <a:gd name="adj" fmla="val 10975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92" y="404271"/>
                <a:ext cx="3420000" cy="3420000"/>
              </a:xfrm>
              <a:prstGeom prst="roundRect">
                <a:avLst>
                  <a:gd name="adj" fmla="val 10898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821771" y="3824271"/>
              <a:ext cx="484336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Жарким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июльским днём Жанна лежала на пляже.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жгло кожу, в воздухе кружился лёгкий морской бриз.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Рядом лежал журнал с яркой обложкой.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Жанна наслаждалась отдыхом и жужжанием шмелей.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52003" y="281354"/>
            <a:ext cx="4906108" cy="6154615"/>
            <a:chOff x="1670538" y="281354"/>
            <a:chExt cx="4906108" cy="6154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70538" y="281354"/>
              <a:ext cx="4906108" cy="6154615"/>
            </a:xfrm>
            <a:prstGeom prst="roundRect">
              <a:avLst>
                <a:gd name="adj" fmla="val 1097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585" y="413572"/>
              <a:ext cx="3420000" cy="3420000"/>
            </a:xfrm>
            <a:prstGeom prst="roundRect">
              <a:avLst>
                <a:gd name="adj" fmla="val 1089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2331182" y="4099741"/>
            <a:ext cx="3969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Жанна лежала на пляже.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1183" y="4495858"/>
            <a:ext cx="35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июле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снег.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3406" y="4868907"/>
            <a:ext cx="416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Жанна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мороженое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3406" y="5300619"/>
            <a:ext cx="416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воздухе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кружился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морской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бриз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3920" y="5931442"/>
            <a:ext cx="400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Жанна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наслаждалась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отдыхом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Check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97" y="4135800"/>
            <a:ext cx="324000" cy="324000"/>
          </a:xfrm>
          <a:prstGeom prst="rect">
            <a:avLst/>
          </a:prstGeom>
        </p:spPr>
      </p:pic>
      <p:pic>
        <p:nvPicPr>
          <p:cNvPr id="23" name="Рисунок 22" descr="Check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59" y="5364370"/>
            <a:ext cx="324000" cy="324000"/>
          </a:xfrm>
          <a:prstGeom prst="rect">
            <a:avLst/>
          </a:prstGeom>
        </p:spPr>
      </p:pic>
      <p:pic>
        <p:nvPicPr>
          <p:cNvPr id="24" name="Рисунок 23" descr="Check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72" y="5971536"/>
            <a:ext cx="324000" cy="32400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035072" y="4557377"/>
            <a:ext cx="290343" cy="288000"/>
            <a:chOff x="11218200" y="4011795"/>
            <a:chExt cx="290343" cy="28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035754" y="4925960"/>
            <a:ext cx="290343" cy="288000"/>
            <a:chOff x="11218200" y="4011795"/>
            <a:chExt cx="290343" cy="28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1652003" y="272895"/>
            <a:ext cx="4906108" cy="6154615"/>
          </a:xfrm>
          <a:prstGeom prst="roundRect">
            <a:avLst>
              <a:gd name="adj" fmla="val 1097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51241" y="617099"/>
            <a:ext cx="4682987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80" y="653571"/>
            <a:ext cx="1061264" cy="1061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689564" y="814712"/>
            <a:ext cx="1398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ПИД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90532" y="818846"/>
            <a:ext cx="894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65049" y="814712"/>
            <a:ext cx="1446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ЖАК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96456" y="2103973"/>
            <a:ext cx="4614823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25361" y="3530881"/>
            <a:ext cx="4585918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825361" y="4967845"/>
            <a:ext cx="4585917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32" y="2130062"/>
            <a:ext cx="1073791" cy="107379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007337" y="2213805"/>
            <a:ext cx="1361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ТОН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22705" y="2220344"/>
            <a:ext cx="1019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63754" y="2209411"/>
            <a:ext cx="1071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6" y="3683532"/>
            <a:ext cx="1061805" cy="97815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689564" y="3785722"/>
            <a:ext cx="9220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30869" y="379159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9654" y="3785722"/>
            <a:ext cx="982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03909" y="3783906"/>
            <a:ext cx="83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92" y="4985761"/>
            <a:ext cx="1120781" cy="1120781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042536" y="5189502"/>
            <a:ext cx="12761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РАФ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53279" y="5189502"/>
            <a:ext cx="931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59132" y="5189502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9" y="5471522"/>
            <a:ext cx="1065574" cy="10739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2069" r="14734" b="11908"/>
          <a:stretch/>
        </p:blipFill>
        <p:spPr>
          <a:xfrm>
            <a:off x="1999240" y="1087433"/>
            <a:ext cx="4044566" cy="44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1" grpId="0" animBg="1"/>
      <p:bldP spid="32" grpId="0" animBg="1"/>
      <p:bldP spid="16" grpId="0"/>
      <p:bldP spid="33" grpId="0"/>
      <p:bldP spid="33" grpId="1"/>
      <p:bldP spid="34" grpId="0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1" grpId="0"/>
      <p:bldP spid="45" grpId="0"/>
      <p:bldP spid="46" grpId="0"/>
      <p:bldP spid="47" grpId="0"/>
      <p:bldP spid="47" grpId="1"/>
      <p:bldP spid="48" grpId="0"/>
      <p:bldP spid="49" grpId="0"/>
      <p:bldP spid="49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4AC8E76-C533-428E-84FB-066EF42F8554}"/>
</file>

<file path=customXml/itemProps2.xml><?xml version="1.0" encoding="utf-8"?>
<ds:datastoreItem xmlns:ds="http://schemas.openxmlformats.org/officeDocument/2006/customXml" ds:itemID="{4E259405-543C-4CCC-88DC-6E3758853A6B}"/>
</file>

<file path=customXml/itemProps3.xml><?xml version="1.0" encoding="utf-8"?>
<ds:datastoreItem xmlns:ds="http://schemas.openxmlformats.org/officeDocument/2006/customXml" ds:itemID="{A8C6A98B-B8FE-445B-9B71-CC3905833012}"/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47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2026-02-14T14:52:12Z</dcterms:created>
  <dcterms:modified xsi:type="dcterms:W3CDTF">2026-02-18T09:45:54Z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