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00FF"/>
    <a:srgbClr val="00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" y="122431"/>
            <a:ext cx="691120" cy="6965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9" y="3468161"/>
            <a:ext cx="3089059" cy="3089059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897644" y="128016"/>
            <a:ext cx="6460488" cy="6598395"/>
            <a:chOff x="897644" y="128016"/>
            <a:chExt cx="6460488" cy="659839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97644" y="128016"/>
              <a:ext cx="6344890" cy="6598395"/>
              <a:chOff x="1139371" y="103030"/>
              <a:chExt cx="5923901" cy="6332939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1139371" y="103030"/>
                <a:ext cx="5923901" cy="6332939"/>
                <a:chOff x="1139371" y="103030"/>
                <a:chExt cx="5923901" cy="6332939"/>
              </a:xfrm>
            </p:grpSpPr>
            <p:sp>
              <p:nvSpPr>
                <p:cNvPr id="2" name="Скругленный прямоугольник 1"/>
                <p:cNvSpPr/>
                <p:nvPr/>
              </p:nvSpPr>
              <p:spPr>
                <a:xfrm>
                  <a:off x="1139371" y="103030"/>
                  <a:ext cx="5923901" cy="6332939"/>
                </a:xfrm>
                <a:prstGeom prst="roundRect">
                  <a:avLst>
                    <a:gd name="adj" fmla="val 10975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2888" y="223661"/>
                  <a:ext cx="2362200" cy="3543301"/>
                </a:xfrm>
                <a:prstGeom prst="roundRect">
                  <a:avLst>
                    <a:gd name="adj" fmla="val 10898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1802423" y="4235549"/>
                <a:ext cx="47742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1051117" y="3963539"/>
              <a:ext cx="630701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шумный летний день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Маша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пошла на рынок.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 площади было шумно: шуршали пакеты, слышались шаги, шелестели листья.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Маша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нашла хорошую грушу, спелую вишню и большой мешок картошки.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Она долго выбирала, нюхала, щупала и спрашивала цену.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конце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Маша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ушла с полными сумками и хорошим настроением.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13824" y="127109"/>
            <a:ext cx="6322248" cy="6598306"/>
            <a:chOff x="1102921" y="281354"/>
            <a:chExt cx="6322248" cy="659830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102921" y="281354"/>
              <a:ext cx="6322248" cy="6598306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491" y="430821"/>
              <a:ext cx="2362200" cy="3543301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53" y="4511901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53928" y="4075218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079372" y="5012691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9" y="5449115"/>
            <a:ext cx="324000" cy="3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1074" y="4472970"/>
            <a:ext cx="310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рынке было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шумно?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57" y="4025839"/>
            <a:ext cx="559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Маша пошла в магазин одежды?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3273" y="4956636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Маша купила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свежую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рыбу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458" y="5409799"/>
            <a:ext cx="589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купила грушу и вишню?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9" y="5945912"/>
            <a:ext cx="324000" cy="3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1354" y="5893465"/>
            <a:ext cx="56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Маша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пошла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довольная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домой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7644" y="122431"/>
            <a:ext cx="6336350" cy="6586455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97731" y="514179"/>
            <a:ext cx="5709358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1" y="541447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83652" y="688942"/>
            <a:ext cx="1557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ШАП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80625" y="696562"/>
            <a:ext cx="1029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0255" y="682467"/>
            <a:ext cx="936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03009" y="1925835"/>
            <a:ext cx="5709358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91940" y="3415659"/>
            <a:ext cx="5714733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23673" y="4894391"/>
            <a:ext cx="5697590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70" y="2048272"/>
            <a:ext cx="1028345" cy="102834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033479" y="2134359"/>
            <a:ext cx="1535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ШОК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84106" y="2147638"/>
            <a:ext cx="98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27170" y="2129426"/>
            <a:ext cx="10310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1075">
            <a:off x="1130244" y="3631051"/>
            <a:ext cx="1061805" cy="79635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201534" y="3644869"/>
            <a:ext cx="867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42857" y="3639743"/>
            <a:ext cx="1221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РАН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76442" y="3625856"/>
            <a:ext cx="1436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ДАШ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78330" y="3625856"/>
            <a:ext cx="94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38" y="5004241"/>
            <a:ext cx="1002475" cy="93208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905410" y="5121980"/>
            <a:ext cx="867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72640" y="5134076"/>
            <a:ext cx="83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01826" y="5117586"/>
            <a:ext cx="867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90563" y="5134076"/>
            <a:ext cx="1332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ТУШ</a:t>
            </a:r>
            <a:endParaRPr lang="ru-RU" sz="4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1670279" y="1012140"/>
            <a:ext cx="4519754" cy="49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2" grpId="0" animBg="1"/>
      <p:bldP spid="16" grpId="0"/>
      <p:bldP spid="33" grpId="0"/>
      <p:bldP spid="33" grpId="1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439BEB-A412-4388-AE59-7F9CCD80BED6}"/>
</file>

<file path=customXml/itemProps2.xml><?xml version="1.0" encoding="utf-8"?>
<ds:datastoreItem xmlns:ds="http://schemas.openxmlformats.org/officeDocument/2006/customXml" ds:itemID="{69E77045-9ECC-42DA-8D58-519BE1CC1F58}"/>
</file>

<file path=customXml/itemProps3.xml><?xml version="1.0" encoding="utf-8"?>
<ds:datastoreItem xmlns:ds="http://schemas.openxmlformats.org/officeDocument/2006/customXml" ds:itemID="{FE9B43E7-2264-4FA1-A7CF-900A95889DF9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53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2026-02-14T14:52:12Z</dcterms:created>
  <dcterms:modified xsi:type="dcterms:W3CDTF">2026-02-18T09:25:41Z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