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  <a:srgbClr val="00FFFF"/>
    <a:srgbClr val="FF33CC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DF9D-CD50-49CE-8DE7-B5D9E7071D8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E3D3-6123-481E-AE8A-44F3E3B7E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682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DF9D-CD50-49CE-8DE7-B5D9E7071D8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E3D3-6123-481E-AE8A-44F3E3B7E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281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DF9D-CD50-49CE-8DE7-B5D9E7071D8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E3D3-6123-481E-AE8A-44F3E3B7E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446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DF9D-CD50-49CE-8DE7-B5D9E7071D8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E3D3-6123-481E-AE8A-44F3E3B7E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749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DF9D-CD50-49CE-8DE7-B5D9E7071D8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E3D3-6123-481E-AE8A-44F3E3B7E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77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DF9D-CD50-49CE-8DE7-B5D9E7071D8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E3D3-6123-481E-AE8A-44F3E3B7E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815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DF9D-CD50-49CE-8DE7-B5D9E7071D8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E3D3-6123-481E-AE8A-44F3E3B7E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695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DF9D-CD50-49CE-8DE7-B5D9E7071D8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E3D3-6123-481E-AE8A-44F3E3B7E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239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DF9D-CD50-49CE-8DE7-B5D9E7071D8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E3D3-6123-481E-AE8A-44F3E3B7E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347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DF9D-CD50-49CE-8DE7-B5D9E7071D8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E3D3-6123-481E-AE8A-44F3E3B7E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70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DF9D-CD50-49CE-8DE7-B5D9E7071D8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E3D3-6123-481E-AE8A-44F3E3B7E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869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CDF9D-CD50-49CE-8DE7-B5D9E7071D8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DE3D3-6123-481E-AE8A-44F3E3B7E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621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1884"/>
            <a:ext cx="12192000" cy="698988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756" y="3338624"/>
            <a:ext cx="3089059" cy="3089059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1670538" y="281354"/>
            <a:ext cx="4906108" cy="6154615"/>
            <a:chOff x="1670538" y="281354"/>
            <a:chExt cx="4906108" cy="6154615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1670538" y="281354"/>
              <a:ext cx="4906108" cy="6154615"/>
              <a:chOff x="1670538" y="281354"/>
              <a:chExt cx="4906108" cy="6154615"/>
            </a:xfrm>
          </p:grpSpPr>
          <p:sp>
            <p:nvSpPr>
              <p:cNvPr id="2" name="Скругленный прямоугольник 1"/>
              <p:cNvSpPr/>
              <p:nvPr/>
            </p:nvSpPr>
            <p:spPr>
              <a:xfrm>
                <a:off x="1670538" y="281354"/>
                <a:ext cx="4906108" cy="6154615"/>
              </a:xfrm>
              <a:prstGeom prst="roundRect">
                <a:avLst>
                  <a:gd name="adj" fmla="val 10975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" name="Рисунок 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51941" y="430821"/>
                <a:ext cx="3543301" cy="3543301"/>
              </a:xfrm>
              <a:prstGeom prst="roundRect">
                <a:avLst>
                  <a:gd name="adj" fmla="val 10898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1802423" y="4235549"/>
              <a:ext cx="477422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Лариса гуляла по летнему лесу.</a:t>
              </a:r>
              <a:b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Солнце светило сквозь листву.</a:t>
              </a:r>
              <a:b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Она нашла поляну с голубикой и малиной.</a:t>
              </a:r>
              <a:b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 лесу было тепло и светло.</a:t>
              </a:r>
              <a:b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Лариса долго любовалась лесом.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1670538" y="268540"/>
            <a:ext cx="4906108" cy="6154615"/>
            <a:chOff x="1670538" y="281354"/>
            <a:chExt cx="4906108" cy="6154615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1670538" y="281354"/>
              <a:ext cx="4906108" cy="6154615"/>
            </a:xfrm>
            <a:prstGeom prst="roundRect">
              <a:avLst>
                <a:gd name="adj" fmla="val 10975"/>
              </a:avLst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1941" y="430821"/>
              <a:ext cx="3543301" cy="3543301"/>
            </a:xfrm>
            <a:prstGeom prst="roundRect">
              <a:avLst>
                <a:gd name="adj" fmla="val 10898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10" name="TextBox 9"/>
          <p:cNvSpPr txBox="1"/>
          <p:nvPr/>
        </p:nvSpPr>
        <p:spPr>
          <a:xfrm>
            <a:off x="2349718" y="4086927"/>
            <a:ext cx="3100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Лариса гуляла по лесу.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49718" y="4483044"/>
            <a:ext cx="3596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лесу ш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ёл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сильный дождь.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51941" y="4856093"/>
            <a:ext cx="4165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лесу </a:t>
            </a:r>
            <a:r>
              <a:rPr lang="uk-UA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было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холодно и темно.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51941" y="5287805"/>
            <a:ext cx="4165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Девочка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собирала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малину и </a:t>
            </a:r>
          </a:p>
          <a:p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голубику.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72455" y="5918628"/>
            <a:ext cx="4007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Солнце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светило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сквозь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листву.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 descr="Check 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32" y="4122986"/>
            <a:ext cx="324000" cy="324000"/>
          </a:xfrm>
          <a:prstGeom prst="rect">
            <a:avLst/>
          </a:prstGeom>
        </p:spPr>
      </p:pic>
      <p:pic>
        <p:nvPicPr>
          <p:cNvPr id="23" name="Рисунок 22" descr="Check 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694" y="5351556"/>
            <a:ext cx="324000" cy="324000"/>
          </a:xfrm>
          <a:prstGeom prst="rect">
            <a:avLst/>
          </a:prstGeom>
        </p:spPr>
      </p:pic>
      <p:pic>
        <p:nvPicPr>
          <p:cNvPr id="24" name="Рисунок 23" descr="Check 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607" y="5958722"/>
            <a:ext cx="324000" cy="324000"/>
          </a:xfrm>
          <a:prstGeom prst="rect">
            <a:avLst/>
          </a:prstGeom>
        </p:spPr>
      </p:pic>
      <p:grpSp>
        <p:nvGrpSpPr>
          <p:cNvPr id="27" name="Группа 26"/>
          <p:cNvGrpSpPr/>
          <p:nvPr/>
        </p:nvGrpSpPr>
        <p:grpSpPr>
          <a:xfrm>
            <a:off x="2053607" y="4544563"/>
            <a:ext cx="290343" cy="288000"/>
            <a:chOff x="11218200" y="4011795"/>
            <a:chExt cx="290343" cy="288000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11218200" y="4011795"/>
              <a:ext cx="288000" cy="28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 descr="&lt;strong&gt;Крестик&lt;/strong&gt; на прозрачном фоне: найдено 82 изображений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20543" y="4011795"/>
              <a:ext cx="288000" cy="288000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2054289" y="4913146"/>
            <a:ext cx="290343" cy="288000"/>
            <a:chOff x="11218200" y="4011795"/>
            <a:chExt cx="290343" cy="288000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11218200" y="4011795"/>
              <a:ext cx="288000" cy="28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 descr="&lt;strong&gt;Крестик&lt;/strong&gt; на прозрачном фоне: найдено 82 изображений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20543" y="4011795"/>
              <a:ext cx="288000" cy="288000"/>
            </a:xfrm>
            <a:prstGeom prst="rect">
              <a:avLst/>
            </a:prstGeom>
          </p:spPr>
        </p:pic>
      </p:grpSp>
      <p:sp>
        <p:nvSpPr>
          <p:cNvPr id="31" name="Скругленный прямоугольник 30"/>
          <p:cNvSpPr/>
          <p:nvPr/>
        </p:nvSpPr>
        <p:spPr>
          <a:xfrm>
            <a:off x="1670538" y="268540"/>
            <a:ext cx="4906108" cy="6154615"/>
          </a:xfrm>
          <a:prstGeom prst="roundRect">
            <a:avLst>
              <a:gd name="adj" fmla="val 10975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877157" y="616975"/>
            <a:ext cx="4492869" cy="1134208"/>
          </a:xfrm>
          <a:prstGeom prst="roundRect">
            <a:avLst>
              <a:gd name="adj" fmla="val 12791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343" y="644491"/>
            <a:ext cx="1061264" cy="106126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3042185" y="722414"/>
            <a:ext cx="9685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</a:t>
            </a:r>
            <a:endParaRPr lang="ru-RU" sz="44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097826" y="727880"/>
            <a:ext cx="97071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ЗО</a:t>
            </a:r>
            <a:endParaRPr lang="ru-RU" sz="44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097815" y="733346"/>
            <a:ext cx="13019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ТЁЛ</a:t>
            </a:r>
            <a:endParaRPr lang="ru-RU" sz="44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877157" y="2099618"/>
            <a:ext cx="4492869" cy="1134208"/>
          </a:xfrm>
          <a:prstGeom prst="roundRect">
            <a:avLst>
              <a:gd name="adj" fmla="val 12791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877156" y="3526526"/>
            <a:ext cx="4492869" cy="1134208"/>
          </a:xfrm>
          <a:prstGeom prst="roundRect">
            <a:avLst>
              <a:gd name="adj" fmla="val 12791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920993" y="4971986"/>
            <a:ext cx="4492869" cy="1134208"/>
          </a:xfrm>
          <a:prstGeom prst="roundRect">
            <a:avLst>
              <a:gd name="adj" fmla="val 12791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157" y="2152549"/>
            <a:ext cx="1028345" cy="1028345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5175945" y="2209450"/>
            <a:ext cx="106150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rgbClr val="00FFFF"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</a:t>
            </a:r>
            <a:endParaRPr lang="ru-RU" sz="44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00FFFF"/>
              </a:solidFill>
              <a:effectLst>
                <a:glow rad="228600">
                  <a:srgbClr val="00FFFF">
                    <a:alpha val="4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058681" y="2215989"/>
            <a:ext cx="9849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</a:t>
            </a:r>
            <a:endParaRPr lang="ru-RU" sz="44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rgbClr val="FF0000">
                    <a:alpha val="4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923968" y="2205056"/>
            <a:ext cx="98777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33CC"/>
                </a:solidFill>
                <a:effectLst>
                  <a:glow rad="228600">
                    <a:srgbClr val="FF33CC"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ЛА</a:t>
            </a:r>
            <a:endParaRPr lang="ru-RU" sz="44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FF33CC"/>
              </a:solidFill>
              <a:effectLst>
                <a:glow rad="228600">
                  <a:srgbClr val="FF33CC">
                    <a:alpha val="4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991" y="3637352"/>
            <a:ext cx="1061805" cy="1061805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2782579" y="3781367"/>
            <a:ext cx="8976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ЗО</a:t>
            </a:r>
            <a:endParaRPr lang="ru-RU" sz="40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553516" y="3775901"/>
            <a:ext cx="9444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glow rad="228600">
                    <a:srgbClr val="7030A0"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ЛО</a:t>
            </a:r>
            <a:endParaRPr lang="ru-RU" sz="40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  <a:effectLst>
                <a:glow rad="228600">
                  <a:srgbClr val="7030A0">
                    <a:alpha val="4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467850" y="3781367"/>
            <a:ext cx="8836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ТО</a:t>
            </a:r>
            <a:endParaRPr lang="ru-RU" sz="40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626378" y="3781367"/>
            <a:ext cx="9492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endParaRPr lang="ru-RU" sz="40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rgbClr val="FF0000">
                    <a:alpha val="4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027" y="5099712"/>
            <a:ext cx="1002475" cy="1002475"/>
          </a:xfrm>
          <a:prstGeom prst="rect">
            <a:avLst/>
          </a:prstGeom>
        </p:spPr>
      </p:pic>
      <p:sp>
        <p:nvSpPr>
          <p:cNvPr id="48" name="Прямоугольник 47"/>
          <p:cNvSpPr/>
          <p:nvPr/>
        </p:nvSpPr>
        <p:spPr>
          <a:xfrm>
            <a:off x="5444253" y="5206977"/>
            <a:ext cx="9040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228600">
                    <a:srgbClr val="00FF00"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</a:t>
            </a:r>
            <a:endParaRPr lang="ru-RU" sz="54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00FF00"/>
              </a:solidFill>
              <a:effectLst>
                <a:glow rad="228600">
                  <a:srgbClr val="00FF00">
                    <a:alpha val="4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532069" y="5183491"/>
            <a:ext cx="8352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ТА</a:t>
            </a:r>
            <a:endParaRPr lang="ru-RU" sz="40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rgbClr val="FF0000">
                    <a:alpha val="4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850187" y="5185147"/>
            <a:ext cx="16049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rgbClr val="00FFFF"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КЛУМ</a:t>
            </a:r>
            <a:endParaRPr lang="ru-RU" sz="40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00FFFF"/>
              </a:solidFill>
              <a:effectLst>
                <a:glow rad="228600">
                  <a:srgbClr val="00FFFF">
                    <a:alpha val="4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97" y="5377880"/>
            <a:ext cx="1065574" cy="107396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7" t="12069" r="14734" b="11908"/>
          <a:stretch/>
        </p:blipFill>
        <p:spPr>
          <a:xfrm>
            <a:off x="2096058" y="1129519"/>
            <a:ext cx="4044566" cy="447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46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31" grpId="0" animBg="1"/>
      <p:bldP spid="32" grpId="0" animBg="1"/>
      <p:bldP spid="16" grpId="0"/>
      <p:bldP spid="33" grpId="0"/>
      <p:bldP spid="33" grpId="1"/>
      <p:bldP spid="34" grpId="0"/>
      <p:bldP spid="35" grpId="0" animBg="1"/>
      <p:bldP spid="36" grpId="0" animBg="1"/>
      <p:bldP spid="37" grpId="0" animBg="1"/>
      <p:bldP spid="38" grpId="0"/>
      <p:bldP spid="39" grpId="0"/>
      <p:bldP spid="39" grpId="1"/>
      <p:bldP spid="40" grpId="0"/>
      <p:bldP spid="41" grpId="0"/>
      <p:bldP spid="45" grpId="0"/>
      <p:bldP spid="46" grpId="0"/>
      <p:bldP spid="47" grpId="0"/>
      <p:bldP spid="47" grpId="1"/>
      <p:bldP spid="48" grpId="0"/>
      <p:bldP spid="49" grpId="0"/>
      <p:bldP spid="49" grpId="1"/>
      <p:bldP spid="5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EBFFA0B-398B-402E-BEC4-A8BD19E29B17}"/>
</file>

<file path=customXml/itemProps2.xml><?xml version="1.0" encoding="utf-8"?>
<ds:datastoreItem xmlns:ds="http://schemas.openxmlformats.org/officeDocument/2006/customXml" ds:itemID="{A35ED0C5-1BEE-45E8-8FCC-86B9BB1C8755}"/>
</file>

<file path=customXml/itemProps3.xml><?xml version="1.0" encoding="utf-8"?>
<ds:datastoreItem xmlns:ds="http://schemas.openxmlformats.org/officeDocument/2006/customXml" ds:itemID="{621EC835-D0B6-47DB-8ECB-5ACF338D6F66}"/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49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9</cp:revision>
  <dcterms:created xsi:type="dcterms:W3CDTF">2026-02-14T14:52:12Z</dcterms:created>
  <dcterms:modified xsi:type="dcterms:W3CDTF">2026-02-18T08:30:28Z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