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5269" cy="69986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26678" y="562708"/>
            <a:ext cx="4651130" cy="555966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27581" y="634666"/>
            <a:ext cx="1260000" cy="1260000"/>
            <a:chOff x="931984" y="562708"/>
            <a:chExt cx="1260000" cy="1260000"/>
          </a:xfrm>
        </p:grpSpPr>
        <p:sp>
          <p:nvSpPr>
            <p:cNvPr id="3" name="Овал 2"/>
            <p:cNvSpPr/>
            <p:nvPr/>
          </p:nvSpPr>
          <p:spPr>
            <a:xfrm>
              <a:off x="931984" y="562708"/>
              <a:ext cx="1260000" cy="12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389" y="630301"/>
              <a:ext cx="1124813" cy="11248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1035259" y="2047722"/>
            <a:ext cx="1260000" cy="1260000"/>
            <a:chOff x="918796" y="2124190"/>
            <a:chExt cx="1260000" cy="1260000"/>
          </a:xfrm>
        </p:grpSpPr>
        <p:sp>
          <p:nvSpPr>
            <p:cNvPr id="4" name="Овал 3"/>
            <p:cNvSpPr/>
            <p:nvPr/>
          </p:nvSpPr>
          <p:spPr>
            <a:xfrm>
              <a:off x="918796" y="2124190"/>
              <a:ext cx="1260000" cy="126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54" y="2210338"/>
              <a:ext cx="1107682" cy="110768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045662" y="3458769"/>
            <a:ext cx="1260000" cy="1260000"/>
            <a:chOff x="918796" y="3685672"/>
            <a:chExt cx="1260000" cy="1260000"/>
          </a:xfrm>
        </p:grpSpPr>
        <p:sp>
          <p:nvSpPr>
            <p:cNvPr id="5" name="Овал 4"/>
            <p:cNvSpPr/>
            <p:nvPr/>
          </p:nvSpPr>
          <p:spPr>
            <a:xfrm>
              <a:off x="918796" y="3685672"/>
              <a:ext cx="1260000" cy="12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67" y="3776720"/>
              <a:ext cx="1151792" cy="11517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020610" y="4862374"/>
            <a:ext cx="1260000" cy="1260000"/>
            <a:chOff x="918796" y="5149592"/>
            <a:chExt cx="1260000" cy="1260000"/>
          </a:xfrm>
        </p:grpSpPr>
        <p:sp>
          <p:nvSpPr>
            <p:cNvPr id="10" name="Овал 9"/>
            <p:cNvSpPr/>
            <p:nvPr/>
          </p:nvSpPr>
          <p:spPr>
            <a:xfrm>
              <a:off x="918796" y="5149592"/>
              <a:ext cx="1260000" cy="1260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09" y="5278728"/>
              <a:ext cx="1051670" cy="105167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276980" y="555544"/>
            <a:ext cx="1260000" cy="1260000"/>
            <a:chOff x="8226902" y="562708"/>
            <a:chExt cx="1260000" cy="1260000"/>
          </a:xfrm>
        </p:grpSpPr>
        <p:sp>
          <p:nvSpPr>
            <p:cNvPr id="8" name="Овал 7"/>
            <p:cNvSpPr/>
            <p:nvPr/>
          </p:nvSpPr>
          <p:spPr>
            <a:xfrm>
              <a:off x="8226902" y="562708"/>
              <a:ext cx="12600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265" y="641830"/>
              <a:ext cx="1054544" cy="1065914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7271696" y="1981552"/>
            <a:ext cx="1260000" cy="1260000"/>
            <a:chOff x="8226902" y="2124190"/>
            <a:chExt cx="1260000" cy="1260000"/>
          </a:xfrm>
        </p:grpSpPr>
        <p:sp>
          <p:nvSpPr>
            <p:cNvPr id="7" name="Овал 6"/>
            <p:cNvSpPr/>
            <p:nvPr/>
          </p:nvSpPr>
          <p:spPr>
            <a:xfrm>
              <a:off x="8226902" y="2124190"/>
              <a:ext cx="1260000" cy="1260000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249" y="2237085"/>
              <a:ext cx="1037333" cy="1037333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271696" y="3432332"/>
            <a:ext cx="1260000" cy="1260000"/>
            <a:chOff x="8226902" y="3636891"/>
            <a:chExt cx="1260000" cy="1260000"/>
          </a:xfrm>
        </p:grpSpPr>
        <p:sp>
          <p:nvSpPr>
            <p:cNvPr id="6" name="Овал 5"/>
            <p:cNvSpPr/>
            <p:nvPr/>
          </p:nvSpPr>
          <p:spPr>
            <a:xfrm>
              <a:off x="8226902" y="3636891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392" y="3742152"/>
              <a:ext cx="1042409" cy="1042409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223342" y="4858340"/>
            <a:ext cx="1260000" cy="1260000"/>
            <a:chOff x="8226901" y="5212488"/>
            <a:chExt cx="1260000" cy="1260000"/>
          </a:xfrm>
        </p:grpSpPr>
        <p:sp>
          <p:nvSpPr>
            <p:cNvPr id="9" name="Овал 8"/>
            <p:cNvSpPr/>
            <p:nvPr/>
          </p:nvSpPr>
          <p:spPr>
            <a:xfrm>
              <a:off x="8226901" y="5212488"/>
              <a:ext cx="1260000" cy="1260000"/>
            </a:xfrm>
            <a:prstGeom prst="ellipse">
              <a:avLst/>
            </a:prstGeom>
            <a:solidFill>
              <a:srgbClr val="CC00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57284" y="5212488"/>
              <a:ext cx="1077870" cy="10778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2652822" y="739901"/>
            <a:ext cx="949569" cy="905608"/>
            <a:chOff x="2699238" y="739904"/>
            <a:chExt cx="949569" cy="9056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748337" y="739901"/>
            <a:ext cx="949569" cy="905608"/>
            <a:chOff x="2699238" y="739904"/>
            <a:chExt cx="949569" cy="90560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24687" y="749779"/>
            <a:ext cx="1144698" cy="905608"/>
            <a:chOff x="2615209" y="739904"/>
            <a:chExt cx="1144698" cy="9056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15209" y="898036"/>
              <a:ext cx="1144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93994" y="739901"/>
            <a:ext cx="1103432" cy="905608"/>
            <a:chOff x="2622306" y="739904"/>
            <a:chExt cx="1103432" cy="90560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2306" y="900404"/>
              <a:ext cx="1103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БАЛ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588274" y="3805014"/>
            <a:ext cx="1070123" cy="905608"/>
            <a:chOff x="2627842" y="739904"/>
            <a:chExt cx="1070123" cy="90560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27842" y="918561"/>
              <a:ext cx="10701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591967" y="1755114"/>
            <a:ext cx="1082984" cy="905608"/>
            <a:chOff x="2631533" y="739904"/>
            <a:chExt cx="1082984" cy="90560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31533" y="902060"/>
              <a:ext cx="1082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673174" y="1750091"/>
            <a:ext cx="1065159" cy="905608"/>
            <a:chOff x="2631752" y="739904"/>
            <a:chExt cx="1065159" cy="90560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31752" y="900315"/>
              <a:ext cx="1065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620566" y="2780064"/>
            <a:ext cx="1014077" cy="905608"/>
            <a:chOff x="2666982" y="739904"/>
            <a:chExt cx="1014077" cy="90560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66982" y="912658"/>
              <a:ext cx="1014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664834" y="2782530"/>
            <a:ext cx="1051736" cy="905608"/>
            <a:chOff x="2645053" y="739904"/>
            <a:chExt cx="1051736" cy="90560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45053" y="910281"/>
              <a:ext cx="1051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99453" y="1750088"/>
            <a:ext cx="949569" cy="905608"/>
            <a:chOff x="2699238" y="739904"/>
            <a:chExt cx="949569" cy="9056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774999" y="1750088"/>
            <a:ext cx="1144697" cy="905608"/>
            <a:chOff x="2597525" y="739904"/>
            <a:chExt cx="1144697" cy="90560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7525" y="907915"/>
              <a:ext cx="1144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ВУЛ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719649" y="2788751"/>
            <a:ext cx="1109175" cy="905608"/>
            <a:chOff x="2629283" y="739904"/>
            <a:chExt cx="1109175" cy="90560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29283" y="900497"/>
              <a:ext cx="1109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807434" y="2780064"/>
            <a:ext cx="1075971" cy="905608"/>
            <a:chOff x="2619489" y="739904"/>
            <a:chExt cx="1075971" cy="905608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681440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19489" y="887977"/>
              <a:ext cx="1075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641737" y="3814087"/>
            <a:ext cx="1066456" cy="905608"/>
            <a:chOff x="2639881" y="739904"/>
            <a:chExt cx="1066456" cy="90560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39881" y="900318"/>
              <a:ext cx="106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658340" y="3814087"/>
            <a:ext cx="1160641" cy="905608"/>
            <a:chOff x="2591917" y="739904"/>
            <a:chExt cx="1160641" cy="90560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91917" y="907896"/>
              <a:ext cx="1160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766113" y="3814087"/>
            <a:ext cx="1109175" cy="905608"/>
            <a:chOff x="2614862" y="739904"/>
            <a:chExt cx="1109175" cy="90560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14862" y="912664"/>
              <a:ext cx="1109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634553" y="5040789"/>
            <a:ext cx="4164034" cy="71508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Словарь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: ворон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диван, вагон,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балкон,банан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кабан, кулон, вулкан.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237968"/>
            <a:ext cx="805538" cy="73128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6694" r="19331" b="13928"/>
          <a:stretch/>
        </p:blipFill>
        <p:spPr>
          <a:xfrm>
            <a:off x="2727806" y="403246"/>
            <a:ext cx="4161819" cy="5808951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37" y="3559082"/>
            <a:ext cx="2595225" cy="25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5EB8E5C-57DC-4ED4-A983-5530B9B5685A}"/>
</file>

<file path=customXml/itemProps2.xml><?xml version="1.0" encoding="utf-8"?>
<ds:datastoreItem xmlns:ds="http://schemas.openxmlformats.org/officeDocument/2006/customXml" ds:itemID="{D02041D4-70F7-406A-855D-87DEFD9BDA24}"/>
</file>

<file path=customXml/itemProps3.xml><?xml version="1.0" encoding="utf-8"?>
<ds:datastoreItem xmlns:ds="http://schemas.openxmlformats.org/officeDocument/2006/customXml" ds:itemID="{8E922143-A7DC-4663-9EB3-B738FFA5179B}"/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32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2026-02-06T17:43:40Z</dcterms:created>
  <dcterms:modified xsi:type="dcterms:W3CDTF">2026-02-18T08:17:36Z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