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745" y="622681"/>
              <a:ext cx="1026477" cy="1026477"/>
            </a:xfrm>
            <a:prstGeom prst="rect">
              <a:avLst/>
            </a:prstGeom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0000"/>
            <a:chOff x="918796" y="2124190"/>
            <a:chExt cx="1260000" cy="1260000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3401" y="2189310"/>
              <a:ext cx="1055432" cy="110768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5812" y="3713335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50" y="5265489"/>
              <a:ext cx="1060805" cy="1060805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2453" y="601794"/>
              <a:ext cx="1217307" cy="1043745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022" y="2202895"/>
              <a:ext cx="1137757" cy="1137757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7511" y="3824487"/>
              <a:ext cx="1137757" cy="853317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858340"/>
            <a:ext cx="1260000" cy="1260000"/>
            <a:chOff x="8226901" y="5212488"/>
            <a:chExt cx="1260000" cy="1260000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286866" y="5292786"/>
              <a:ext cx="1140069" cy="114006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2652822" y="739901"/>
            <a:ext cx="949569" cy="905608"/>
            <a:chOff x="2699238" y="739904"/>
            <a:chExt cx="949569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88646" y="3805014"/>
            <a:ext cx="1070123" cy="905608"/>
            <a:chOff x="2628214" y="739904"/>
            <a:chExt cx="1070123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8214" y="909390"/>
              <a:ext cx="1070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659672" y="1755114"/>
            <a:ext cx="949569" cy="905608"/>
            <a:chOff x="2699238" y="739904"/>
            <a:chExt cx="949569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ЗЕ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660286" y="2782530"/>
            <a:ext cx="1066197" cy="905608"/>
            <a:chOff x="2640505" y="739904"/>
            <a:chExt cx="1066197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40505" y="891887"/>
              <a:ext cx="10661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56796" y="1750088"/>
            <a:ext cx="1058793" cy="905608"/>
            <a:chOff x="2656581" y="739904"/>
            <a:chExt cx="1058793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56581" y="909178"/>
              <a:ext cx="10587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ГРО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1820" y="1750088"/>
            <a:ext cx="1144697" cy="905608"/>
            <a:chOff x="2594346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4346" y="944036"/>
              <a:ext cx="11446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ГНЕЗ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690142" y="2788751"/>
            <a:ext cx="1151385" cy="905608"/>
            <a:chOff x="2599776" y="739904"/>
            <a:chExt cx="1151385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599776" y="893263"/>
              <a:ext cx="1151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МОК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701094" y="3814087"/>
            <a:ext cx="949569" cy="905608"/>
            <a:chOff x="2699238" y="739904"/>
            <a:chExt cx="949569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ЗА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700391" y="3814087"/>
            <a:ext cx="1107773" cy="905608"/>
            <a:chOff x="2633968" y="739904"/>
            <a:chExt cx="1107773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633968" y="900318"/>
              <a:ext cx="110777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БОР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765839" y="3814087"/>
            <a:ext cx="1109175" cy="905608"/>
            <a:chOff x="2614588" y="739904"/>
            <a:chExt cx="1109175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14588" y="900318"/>
              <a:ext cx="1109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ФИР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85953" y="5027501"/>
            <a:ext cx="4296148" cy="715089"/>
          </a:xfrm>
          <a:prstGeom prst="round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uk-UA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Словарь</a:t>
            </a:r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замок, коза, вазон, ваза,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зефир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гроза,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забор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гнездо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237968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629131" y="372120"/>
            <a:ext cx="4206420" cy="5871204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7" y="3559082"/>
            <a:ext cx="2595225" cy="2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3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790DAF7-CB09-42F1-9E3C-D54CD52BD2B2}"/>
</file>

<file path=customXml/itemProps2.xml><?xml version="1.0" encoding="utf-8"?>
<ds:datastoreItem xmlns:ds="http://schemas.openxmlformats.org/officeDocument/2006/customXml" ds:itemID="{AEBABB7A-B362-4ABF-A0CF-D558BDB93417}"/>
</file>

<file path=customXml/itemProps3.xml><?xml version="1.0" encoding="utf-8"?>
<ds:datastoreItem xmlns:ds="http://schemas.openxmlformats.org/officeDocument/2006/customXml" ds:itemID="{49280BF3-DECC-41D4-BA54-4C76612B7871}"/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34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2026-02-06T17:43:40Z</dcterms:created>
  <dcterms:modified xsi:type="dcterms:W3CDTF">2026-02-18T08:21:34Z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